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11.fntdata" ContentType="application/x-fontdata"/>
  <Override PartName="/ppt/fonts/font12.fntdata" ContentType="application/x-fontdata"/>
  <Override PartName="/ppt/fonts/font13.fntdata" ContentType="application/x-fontdata"/>
  <Override PartName="/ppt/fonts/font14.fntdata" ContentType="application/x-fontdata"/>
  <Override PartName="/ppt/fonts/font15.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 id="2147483660" r:id="rId3"/>
    <p:sldMasterId id="2147483673" r:id="rId4"/>
  </p:sldMasterIdLst>
  <p:notesMasterIdLst>
    <p:notesMasterId r:id="rId6"/>
  </p:notesMasterIdLst>
  <p:sldIdLst>
    <p:sldId id="305" r:id="rId5"/>
    <p:sldId id="314" r:id="rId7"/>
    <p:sldId id="309" r:id="rId8"/>
    <p:sldId id="290" r:id="rId9"/>
    <p:sldId id="338" r:id="rId10"/>
    <p:sldId id="310" r:id="rId11"/>
    <p:sldId id="298" r:id="rId12"/>
    <p:sldId id="333" r:id="rId13"/>
    <p:sldId id="334" r:id="rId14"/>
    <p:sldId id="289" r:id="rId15"/>
    <p:sldId id="336" r:id="rId16"/>
    <p:sldId id="337" r:id="rId17"/>
    <p:sldId id="306" r:id="rId18"/>
    <p:sldId id="297" r:id="rId19"/>
    <p:sldId id="291" r:id="rId20"/>
    <p:sldId id="292" r:id="rId21"/>
    <p:sldId id="307" r:id="rId22"/>
    <p:sldId id="308" r:id="rId23"/>
    <p:sldId id="293" r:id="rId24"/>
    <p:sldId id="303" r:id="rId25"/>
    <p:sldId id="302" r:id="rId26"/>
    <p:sldId id="311" r:id="rId27"/>
    <p:sldId id="312" r:id="rId28"/>
    <p:sldId id="335" r:id="rId29"/>
    <p:sldId id="313" r:id="rId30"/>
    <p:sldId id="315" r:id="rId31"/>
  </p:sldIdLst>
  <p:sldSz cx="9144000" cy="5143500" type="screen16x9"/>
  <p:notesSz cx="9144000" cy="5143500"/>
  <p:embeddedFontLst>
    <p:embeddedFont>
      <p:font typeface="Economica" panose="02000506040000020004"/>
      <p:regular r:id="rId35"/>
    </p:embeddedFont>
    <p:embeddedFont>
      <p:font typeface="Open Sans" panose="020B0606030504020204"/>
      <p:regular r:id="rId36"/>
    </p:embeddedFont>
    <p:embeddedFont>
      <p:font typeface="Muli Regular"/>
      <p:regular r:id="rId37"/>
      <p:italic r:id="rId38"/>
    </p:embeddedFont>
    <p:embeddedFont>
      <p:font typeface="微软雅黑" panose="020B0503020204020204" charset="-122"/>
      <p:regular r:id="rId39"/>
    </p:embeddedFont>
    <p:embeddedFont>
      <p:font typeface="等线" panose="02010600030101010101" charset="-122"/>
      <p:regular r:id="rId40"/>
    </p:embeddedFont>
    <p:embeddedFont>
      <p:font typeface="Calibri" panose="020F0502020204030204"/>
      <p:regular r:id="rId41"/>
      <p:bold r:id="rId42"/>
      <p:italic r:id="rId43"/>
      <p:boldItalic r:id="rId44"/>
    </p:embeddedFont>
    <p:embeddedFont>
      <p:font typeface="Muli"/>
      <p:regular r:id="rId45"/>
      <p:bold r:id="rId46"/>
      <p:italic r:id="rId47"/>
    </p:embeddedFont>
    <p:embeddedFont>
      <p:font typeface="Wingdings 2" panose="05020102010507070707" pitchFamily="18" charset="2"/>
      <p:regular r:id="rId48"/>
    </p:embeddedFont>
    <p:embeddedFont>
      <p:font typeface="黑体" panose="02010609060101010101" charset="-122"/>
      <p:regular r:id="rId4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15:guide id="1" orient="horz" pos="2880" userDrawn="1">
          <p15:clr>
            <a:srgbClr val="A4A3A4"/>
          </p15:clr>
        </p15:guide>
        <p15:guide id="2" pos="216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B93F0"/>
    <a:srgbClr val="72AE46"/>
    <a:srgbClr val="FEC000"/>
    <a:srgbClr val="8B4DD1"/>
    <a:srgbClr val="ADCE89"/>
    <a:srgbClr val="00BFBF"/>
    <a:srgbClr val="FFC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659" autoAdjust="0"/>
    <p:restoredTop sz="89277" autoAdjust="0"/>
  </p:normalViewPr>
  <p:slideViewPr>
    <p:cSldViewPr snapToGrid="0" showGuides="1">
      <p:cViewPr>
        <p:scale>
          <a:sx n="125" d="100"/>
          <a:sy n="125" d="100"/>
        </p:scale>
        <p:origin x="45" y="-183"/>
      </p:cViewPr>
      <p:guideLst>
        <p:guide orient="horz" pos="2880"/>
        <p:guide pos="2160"/>
      </p:guideLst>
    </p:cSldViewPr>
  </p:slideViewPr>
  <p:notesTextViewPr>
    <p:cViewPr>
      <p:scale>
        <a:sx n="125" d="100"/>
        <a:sy n="125" d="100"/>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4.xml"/><Relationship Id="rId8" Type="http://schemas.openxmlformats.org/officeDocument/2006/relationships/slide" Target="slides/slide3.xml"/><Relationship Id="rId7" Type="http://schemas.openxmlformats.org/officeDocument/2006/relationships/slide" Target="slides/slide2.xml"/><Relationship Id="rId6" Type="http://schemas.openxmlformats.org/officeDocument/2006/relationships/notesMaster" Target="notesMasters/notesMaster1.xml"/><Relationship Id="rId5" Type="http://schemas.openxmlformats.org/officeDocument/2006/relationships/slide" Target="slides/slide1.xml"/><Relationship Id="rId49" Type="http://schemas.openxmlformats.org/officeDocument/2006/relationships/font" Target="fonts/font15.fntdata"/><Relationship Id="rId48" Type="http://schemas.openxmlformats.org/officeDocument/2006/relationships/font" Target="fonts/font14.fntdata"/><Relationship Id="rId47" Type="http://schemas.openxmlformats.org/officeDocument/2006/relationships/font" Target="fonts/font13.fntdata"/><Relationship Id="rId46" Type="http://schemas.openxmlformats.org/officeDocument/2006/relationships/font" Target="fonts/font12.fntdata"/><Relationship Id="rId45" Type="http://schemas.openxmlformats.org/officeDocument/2006/relationships/font" Target="fonts/font11.fntdata"/><Relationship Id="rId44" Type="http://schemas.openxmlformats.org/officeDocument/2006/relationships/font" Target="fonts/font10.fntdata"/><Relationship Id="rId43" Type="http://schemas.openxmlformats.org/officeDocument/2006/relationships/font" Target="fonts/font9.fntdata"/><Relationship Id="rId42" Type="http://schemas.openxmlformats.org/officeDocument/2006/relationships/font" Target="fonts/font8.fntdata"/><Relationship Id="rId41" Type="http://schemas.openxmlformats.org/officeDocument/2006/relationships/font" Target="fonts/font7.fntdata"/><Relationship Id="rId40" Type="http://schemas.openxmlformats.org/officeDocument/2006/relationships/font" Target="fonts/font6.fntdata"/><Relationship Id="rId4" Type="http://schemas.openxmlformats.org/officeDocument/2006/relationships/slideMaster" Target="slideMasters/slideMaster3.xml"/><Relationship Id="rId39" Type="http://schemas.openxmlformats.org/officeDocument/2006/relationships/font" Target="fonts/font5.fntdata"/><Relationship Id="rId38" Type="http://schemas.openxmlformats.org/officeDocument/2006/relationships/font" Target="fonts/font4.fntdata"/><Relationship Id="rId37" Type="http://schemas.openxmlformats.org/officeDocument/2006/relationships/font" Target="fonts/font3.fntdata"/><Relationship Id="rId36" Type="http://schemas.openxmlformats.org/officeDocument/2006/relationships/font" Target="fonts/font2.fntdata"/><Relationship Id="rId35" Type="http://schemas.openxmlformats.org/officeDocument/2006/relationships/font" Target="fonts/font1.fntdata"/><Relationship Id="rId34" Type="http://schemas.openxmlformats.org/officeDocument/2006/relationships/tableStyles" Target="tableStyles.xml"/><Relationship Id="rId33" Type="http://schemas.openxmlformats.org/officeDocument/2006/relationships/viewProps" Target="viewProps.xml"/><Relationship Id="rId32" Type="http://schemas.openxmlformats.org/officeDocument/2006/relationships/presProps" Target="presProps.xml"/><Relationship Id="rId31" Type="http://schemas.openxmlformats.org/officeDocument/2006/relationships/slide" Target="slides/slide26.xml"/><Relationship Id="rId30" Type="http://schemas.openxmlformats.org/officeDocument/2006/relationships/slide" Target="slides/slide25.xml"/><Relationship Id="rId3" Type="http://schemas.openxmlformats.org/officeDocument/2006/relationships/slideMaster" Target="slideMasters/slideMaster2.xml"/><Relationship Id="rId29" Type="http://schemas.openxmlformats.org/officeDocument/2006/relationships/slide" Target="slides/slide24.xml"/><Relationship Id="rId28" Type="http://schemas.openxmlformats.org/officeDocument/2006/relationships/slide" Target="slides/slide23.xml"/><Relationship Id="rId27" Type="http://schemas.openxmlformats.org/officeDocument/2006/relationships/slide" Target="slides/slide22.xml"/><Relationship Id="rId26" Type="http://schemas.openxmlformats.org/officeDocument/2006/relationships/slide" Target="slides/slide21.xml"/><Relationship Id="rId25" Type="http://schemas.openxmlformats.org/officeDocument/2006/relationships/slide" Target="slides/slide20.xml"/><Relationship Id="rId24" Type="http://schemas.openxmlformats.org/officeDocument/2006/relationships/slide" Target="slides/slide19.xml"/><Relationship Id="rId23" Type="http://schemas.openxmlformats.org/officeDocument/2006/relationships/slide" Target="slides/slide18.xml"/><Relationship Id="rId22" Type="http://schemas.openxmlformats.org/officeDocument/2006/relationships/slide" Target="slides/slide17.xml"/><Relationship Id="rId21" Type="http://schemas.openxmlformats.org/officeDocument/2006/relationships/slide" Target="slides/slide16.xml"/><Relationship Id="rId20" Type="http://schemas.openxmlformats.org/officeDocument/2006/relationships/slide" Target="slides/slide15.xml"/><Relationship Id="rId2" Type="http://schemas.openxmlformats.org/officeDocument/2006/relationships/theme" Target="theme/theme1.xml"/><Relationship Id="rId19" Type="http://schemas.openxmlformats.org/officeDocument/2006/relationships/slide" Target="slides/slide14.xml"/><Relationship Id="rId18" Type="http://schemas.openxmlformats.org/officeDocument/2006/relationships/slide" Target="slides/slide13.xml"/><Relationship Id="rId17" Type="http://schemas.openxmlformats.org/officeDocument/2006/relationships/slide" Target="slides/slide12.xml"/><Relationship Id="rId16" Type="http://schemas.openxmlformats.org/officeDocument/2006/relationships/slide" Target="slides/slide11.xml"/><Relationship Id="rId15" Type="http://schemas.openxmlformats.org/officeDocument/2006/relationships/slide" Target="slides/slide10.xml"/><Relationship Id="rId14" Type="http://schemas.openxmlformats.org/officeDocument/2006/relationships/slide" Target="slides/slide9.xml"/><Relationship Id="rId13" Type="http://schemas.openxmlformats.org/officeDocument/2006/relationships/slide" Target="slides/slide8.xml"/><Relationship Id="rId12" Type="http://schemas.openxmlformats.org/officeDocument/2006/relationships/slide" Target="slides/slide7.xml"/><Relationship Id="rId11" Type="http://schemas.openxmlformats.org/officeDocument/2006/relationships/slide" Target="slides/slide6.xml"/><Relationship Id="rId10" Type="http://schemas.openxmlformats.org/officeDocument/2006/relationships/slide" Target="slides/slide5.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914400" y="2443150"/>
            <a:ext cx="7315200" cy="2314575"/>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L="914400" marR="0" lvl="1"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8"/>
        <p:cNvGrpSpPr/>
        <p:nvPr/>
      </p:nvGrpSpPr>
      <p:grpSpPr>
        <a:xfrm>
          <a:off x="0" y="0"/>
          <a:ext cx="0" cy="0"/>
          <a:chOff x="0" y="0"/>
          <a:chExt cx="0" cy="0"/>
        </a:xfrm>
      </p:grpSpPr>
      <p:sp>
        <p:nvSpPr>
          <p:cNvPr id="89" name="Google Shape;89;g80294dfa11_0_4:notes"/>
          <p:cNvSpPr txBox="1">
            <a:spLocks noGrp="1"/>
          </p:cNvSpPr>
          <p:nvPr>
            <p:ph type="body" idx="1"/>
          </p:nvPr>
        </p:nvSpPr>
        <p:spPr>
          <a:xfrm>
            <a:off x="914400" y="2443150"/>
            <a:ext cx="7315200" cy="23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US">
                <a:solidFill>
                  <a:srgbClr val="39373D"/>
                </a:solidFill>
              </a:rPr>
              <a:t>build_modules</a:t>
            </a:r>
            <a:endParaRPr lang="en-US">
              <a:solidFill>
                <a:srgbClr val="39373D"/>
              </a:solidFill>
            </a:endParaRPr>
          </a:p>
        </p:txBody>
      </p:sp>
      <p:sp>
        <p:nvSpPr>
          <p:cNvPr id="90" name="Google Shape;90;g80294dfa11_0_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8"/>
        <p:cNvGrpSpPr/>
        <p:nvPr/>
      </p:nvGrpSpPr>
      <p:grpSpPr>
        <a:xfrm>
          <a:off x="0" y="0"/>
          <a:ext cx="0" cy="0"/>
          <a:chOff x="0" y="0"/>
          <a:chExt cx="0" cy="0"/>
        </a:xfrm>
      </p:grpSpPr>
      <p:sp>
        <p:nvSpPr>
          <p:cNvPr id="89" name="Google Shape;89;g80294dfa11_0_4:notes"/>
          <p:cNvSpPr txBox="1">
            <a:spLocks noGrp="1"/>
          </p:cNvSpPr>
          <p:nvPr>
            <p:ph type="body" idx="1"/>
          </p:nvPr>
        </p:nvSpPr>
        <p:spPr>
          <a:xfrm>
            <a:off x="914400" y="2443150"/>
            <a:ext cx="7315200" cy="23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US" smtClean="0">
                <a:solidFill>
                  <a:srgbClr val="39373D"/>
                </a:solidFill>
              </a:rPr>
              <a:t>tm_2_architecture.png</a:t>
            </a:r>
            <a:endParaRPr lang="en-US">
              <a:solidFill>
                <a:srgbClr val="39373D"/>
              </a:solidFill>
            </a:endParaRPr>
          </a:p>
        </p:txBody>
      </p:sp>
      <p:sp>
        <p:nvSpPr>
          <p:cNvPr id="90" name="Google Shape;90;g80294dfa11_0_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8"/>
        <p:cNvGrpSpPr/>
        <p:nvPr/>
      </p:nvGrpSpPr>
      <p:grpSpPr>
        <a:xfrm>
          <a:off x="0" y="0"/>
          <a:ext cx="0" cy="0"/>
          <a:chOff x="0" y="0"/>
          <a:chExt cx="0" cy="0"/>
        </a:xfrm>
      </p:grpSpPr>
      <p:sp>
        <p:nvSpPr>
          <p:cNvPr id="89" name="Google Shape;89;g80294dfa11_0_4:notes"/>
          <p:cNvSpPr txBox="1">
            <a:spLocks noGrp="1"/>
          </p:cNvSpPr>
          <p:nvPr>
            <p:ph type="body" idx="1"/>
          </p:nvPr>
        </p:nvSpPr>
        <p:spPr>
          <a:xfrm>
            <a:off x="914400" y="2443150"/>
            <a:ext cx="7315200" cy="23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US" dirty="0" smtClean="0">
                <a:solidFill>
                  <a:srgbClr val="39373D"/>
                </a:solidFill>
              </a:rPr>
              <a:t>vehicle/wheeled_vehicle.jpg</a:t>
            </a:r>
            <a:endParaRPr lang="en-US" dirty="0">
              <a:solidFill>
                <a:srgbClr val="39373D"/>
              </a:solidFill>
            </a:endParaRPr>
          </a:p>
        </p:txBody>
      </p:sp>
      <p:sp>
        <p:nvSpPr>
          <p:cNvPr id="90" name="Google Shape;90;g80294dfa11_0_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8"/>
        <p:cNvGrpSpPr/>
        <p:nvPr/>
      </p:nvGrpSpPr>
      <p:grpSpPr>
        <a:xfrm>
          <a:off x="0" y="0"/>
          <a:ext cx="0" cy="0"/>
          <a:chOff x="0" y="0"/>
          <a:chExt cx="0" cy="0"/>
        </a:xfrm>
      </p:grpSpPr>
      <p:sp>
        <p:nvSpPr>
          <p:cNvPr id="89" name="Google Shape;89;g80294dfa11_0_4:notes"/>
          <p:cNvSpPr txBox="1">
            <a:spLocks noGrp="1"/>
          </p:cNvSpPr>
          <p:nvPr>
            <p:ph type="body" idx="1"/>
          </p:nvPr>
        </p:nvSpPr>
        <p:spPr>
          <a:xfrm>
            <a:off x="914400" y="2443150"/>
            <a:ext cx="7315200" cy="23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US" dirty="0" smtClean="0">
                <a:solidFill>
                  <a:srgbClr val="39373D"/>
                </a:solidFill>
              </a:rPr>
              <a:t>vehicle/wheeled_vehicle.jpg</a:t>
            </a:r>
            <a:endParaRPr lang="en-US" dirty="0">
              <a:solidFill>
                <a:srgbClr val="39373D"/>
              </a:solidFill>
            </a:endParaRPr>
          </a:p>
        </p:txBody>
      </p:sp>
      <p:sp>
        <p:nvSpPr>
          <p:cNvPr id="90" name="Google Shape;90;g80294dfa11_0_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8"/>
        <p:cNvGrpSpPr/>
        <p:nvPr/>
      </p:nvGrpSpPr>
      <p:grpSpPr>
        <a:xfrm>
          <a:off x="0" y="0"/>
          <a:ext cx="0" cy="0"/>
          <a:chOff x="0" y="0"/>
          <a:chExt cx="0" cy="0"/>
        </a:xfrm>
      </p:grpSpPr>
      <p:sp>
        <p:nvSpPr>
          <p:cNvPr id="89" name="Google Shape;89;g80294dfa11_0_4:notes"/>
          <p:cNvSpPr txBox="1">
            <a:spLocks noGrp="1"/>
          </p:cNvSpPr>
          <p:nvPr>
            <p:ph type="body" idx="1"/>
          </p:nvPr>
        </p:nvSpPr>
        <p:spPr>
          <a:xfrm>
            <a:off x="914400" y="2443150"/>
            <a:ext cx="7315200" cy="23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zh-CN" altLang="en-US">
                <a:solidFill>
                  <a:srgbClr val="39373D"/>
                </a:solidFill>
              </a:rPr>
              <a:t>复杂城市交通环境的准确行驶和决策仿真</a:t>
            </a:r>
            <a:endParaRPr lang="zh-CN" altLang="en-US">
              <a:solidFill>
                <a:srgbClr val="39373D"/>
              </a:solidFill>
            </a:endParaRPr>
          </a:p>
        </p:txBody>
      </p:sp>
      <p:sp>
        <p:nvSpPr>
          <p:cNvPr id="90" name="Google Shape;90;g80294dfa11_0_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8"/>
        <p:cNvGrpSpPr/>
        <p:nvPr/>
      </p:nvGrpSpPr>
      <p:grpSpPr>
        <a:xfrm>
          <a:off x="0" y="0"/>
          <a:ext cx="0" cy="0"/>
          <a:chOff x="0" y="0"/>
          <a:chExt cx="0" cy="0"/>
        </a:xfrm>
      </p:grpSpPr>
      <p:sp>
        <p:nvSpPr>
          <p:cNvPr id="89" name="Google Shape;89;g80294dfa11_0_4:notes"/>
          <p:cNvSpPr txBox="1">
            <a:spLocks noGrp="1"/>
          </p:cNvSpPr>
          <p:nvPr>
            <p:ph type="body" idx="1"/>
          </p:nvPr>
        </p:nvSpPr>
        <p:spPr>
          <a:xfrm>
            <a:off x="914400" y="2443150"/>
            <a:ext cx="7315200" cy="23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US" altLang="zh-CN">
                <a:solidFill>
                  <a:srgbClr val="39373D"/>
                </a:solidFill>
              </a:rPr>
              <a:t>OpenDriveToMap.cpp</a:t>
            </a:r>
            <a:endParaRPr lang="en-US" altLang="zh-CN">
              <a:solidFill>
                <a:srgbClr val="39373D"/>
              </a:solidFill>
            </a:endParaRPr>
          </a:p>
        </p:txBody>
      </p:sp>
      <p:sp>
        <p:nvSpPr>
          <p:cNvPr id="90" name="Google Shape;90;g80294dfa11_0_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8"/>
        <p:cNvGrpSpPr/>
        <p:nvPr/>
      </p:nvGrpSpPr>
      <p:grpSpPr>
        <a:xfrm>
          <a:off x="0" y="0"/>
          <a:ext cx="0" cy="0"/>
          <a:chOff x="0" y="0"/>
          <a:chExt cx="0" cy="0"/>
        </a:xfrm>
      </p:grpSpPr>
      <p:sp>
        <p:nvSpPr>
          <p:cNvPr id="89" name="Google Shape;89;g80294dfa11_0_4:notes"/>
          <p:cNvSpPr txBox="1">
            <a:spLocks noGrp="1"/>
          </p:cNvSpPr>
          <p:nvPr>
            <p:ph type="body" idx="1"/>
          </p:nvPr>
        </p:nvSpPr>
        <p:spPr>
          <a:xfrm>
            <a:off x="914400" y="2443150"/>
            <a:ext cx="7315200" cy="23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US" dirty="0" err="1">
                <a:solidFill>
                  <a:srgbClr val="39373D"/>
                </a:solidFill>
              </a:rPr>
              <a:t>adv_multigpu</a:t>
            </a:r>
            <a:endParaRPr dirty="0"/>
          </a:p>
        </p:txBody>
      </p:sp>
      <p:sp>
        <p:nvSpPr>
          <p:cNvPr id="90" name="Google Shape;90;g80294dfa11_0_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8"/>
        <p:cNvGrpSpPr/>
        <p:nvPr/>
      </p:nvGrpSpPr>
      <p:grpSpPr>
        <a:xfrm>
          <a:off x="0" y="0"/>
          <a:ext cx="0" cy="0"/>
          <a:chOff x="0" y="0"/>
          <a:chExt cx="0" cy="0"/>
        </a:xfrm>
      </p:grpSpPr>
      <p:sp>
        <p:nvSpPr>
          <p:cNvPr id="89" name="Google Shape;89;g80294dfa11_0_4:notes"/>
          <p:cNvSpPr txBox="1">
            <a:spLocks noGrp="1"/>
          </p:cNvSpPr>
          <p:nvPr>
            <p:ph type="body" idx="1"/>
          </p:nvPr>
        </p:nvSpPr>
        <p:spPr>
          <a:xfrm>
            <a:off x="914400" y="2443150"/>
            <a:ext cx="7315200" cy="23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US">
                <a:solidFill>
                  <a:srgbClr val="39373D"/>
                </a:solidFill>
              </a:rPr>
              <a:t>adv_</a:t>
            </a:r>
            <a:r>
              <a:rPr lang="en-US" altLang="zh-CN">
                <a:solidFill>
                  <a:srgbClr val="39373D"/>
                </a:solidFill>
              </a:rPr>
              <a:t>rss</a:t>
            </a:r>
            <a:endParaRPr dirty="0"/>
          </a:p>
        </p:txBody>
      </p:sp>
      <p:sp>
        <p:nvSpPr>
          <p:cNvPr id="90" name="Google Shape;90;g80294dfa11_0_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857500" y="385763"/>
            <a:ext cx="3429000" cy="1928812"/>
          </a:xfrm>
        </p:spPr>
      </p:sp>
      <p:sp>
        <p:nvSpPr>
          <p:cNvPr id="3" name="备注占位符 2"/>
          <p:cNvSpPr>
            <a:spLocks noGrp="1"/>
          </p:cNvSpPr>
          <p:nvPr>
            <p:ph type="body" idx="1"/>
          </p:nvPr>
        </p:nvSpPr>
        <p:spPr/>
        <p:txBody>
          <a:bodyPr/>
          <a:lstStyle/>
          <a:p>
            <a:pPr marL="158750" indent="0">
              <a:buNone/>
            </a:pPr>
            <a:r>
              <a:rPr lang="zh-CN" altLang="en-US"/>
              <a:t>孪生流程  </a:t>
            </a:r>
            <a:r>
              <a:rPr lang="en-US" altLang="zh-CN"/>
              <a:t>https://github.com/rzninvo/Digital-Twin-of-a-Traffic-Scene-Using-RSU-and-AWSIM</a:t>
            </a:r>
            <a:endParaRPr lang="en-US" altLang="zh-CN"/>
          </a:p>
          <a:p>
            <a:pPr marL="158750" indent="0">
              <a:buNone/>
            </a:pPr>
            <a:r>
              <a:rPr lang="en-US" altLang="zh-CN"/>
              <a:t>3D</a:t>
            </a:r>
            <a:r>
              <a:rPr lang="zh-CN" altLang="en-US"/>
              <a:t>跟踪</a:t>
            </a:r>
            <a:endParaRPr lang="en-US" altLang="zh-CN"/>
          </a:p>
          <a:p>
            <a:pPr marL="158750" indent="0">
              <a:buNone/>
            </a:pPr>
            <a:r>
              <a:rPr lang="en-US" altLang="zh-CN"/>
              <a:t>https://github.com/tianweiy/CenterPoint</a:t>
            </a:r>
            <a:endParaRPr lang="en-US" altLang="zh-CN"/>
          </a:p>
          <a:p>
            <a:pPr marL="158750" indent="0">
              <a:buNone/>
            </a:pPr>
            <a:r>
              <a:rPr lang="en-US" altLang="zh-CN"/>
              <a:t>https://github.com/zhangyanyu0722/Carla_3D_Tracking</a:t>
            </a:r>
            <a:endParaRPr lang="en-US" altLang="zh-CN"/>
          </a:p>
          <a:p>
            <a:pPr marL="158750" indent="0">
              <a:buNone/>
            </a:pPr>
            <a:endParaRPr lang="en-US" altLang="zh-CN"/>
          </a:p>
          <a:p>
            <a:pPr marL="158750" indent="0">
              <a:buNone/>
            </a:pPr>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8"/>
        <p:cNvGrpSpPr/>
        <p:nvPr/>
      </p:nvGrpSpPr>
      <p:grpSpPr>
        <a:xfrm>
          <a:off x="0" y="0"/>
          <a:ext cx="0" cy="0"/>
          <a:chOff x="0" y="0"/>
          <a:chExt cx="0" cy="0"/>
        </a:xfrm>
      </p:grpSpPr>
      <p:sp>
        <p:nvSpPr>
          <p:cNvPr id="89" name="Google Shape;89;g80294dfa11_0_4:notes"/>
          <p:cNvSpPr txBox="1">
            <a:spLocks noGrp="1"/>
          </p:cNvSpPr>
          <p:nvPr>
            <p:ph type="body" idx="1"/>
          </p:nvPr>
        </p:nvSpPr>
        <p:spPr>
          <a:xfrm>
            <a:off x="914400" y="2443150"/>
            <a:ext cx="7315200" cy="23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zh-CN" altLang="en-US"/>
              <a:t>数字孪生工具</a:t>
            </a:r>
            <a:endParaRPr lang="zh-CN" altLang="en-US"/>
          </a:p>
        </p:txBody>
      </p:sp>
      <p:sp>
        <p:nvSpPr>
          <p:cNvPr id="90" name="Google Shape;90;g80294dfa11_0_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8"/>
        <p:cNvGrpSpPr/>
        <p:nvPr/>
      </p:nvGrpSpPr>
      <p:grpSpPr>
        <a:xfrm>
          <a:off x="0" y="0"/>
          <a:ext cx="0" cy="0"/>
          <a:chOff x="0" y="0"/>
          <a:chExt cx="0" cy="0"/>
        </a:xfrm>
      </p:grpSpPr>
      <p:sp>
        <p:nvSpPr>
          <p:cNvPr id="89" name="Google Shape;89;g80294dfa11_0_4:notes"/>
          <p:cNvSpPr txBox="1">
            <a:spLocks noGrp="1"/>
          </p:cNvSpPr>
          <p:nvPr>
            <p:ph type="body" idx="1"/>
          </p:nvPr>
        </p:nvSpPr>
        <p:spPr>
          <a:xfrm>
            <a:off x="914400" y="2443150"/>
            <a:ext cx="7315200" cy="23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zh-CN" altLang="en-US"/>
              <a:t>轩辕大模型系统架构图</a:t>
            </a:r>
            <a:endParaRPr lang="zh-CN" altLang="en-US"/>
          </a:p>
        </p:txBody>
      </p:sp>
      <p:sp>
        <p:nvSpPr>
          <p:cNvPr id="90" name="Google Shape;90;g80294dfa11_0_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8"/>
        <p:cNvGrpSpPr/>
        <p:nvPr/>
      </p:nvGrpSpPr>
      <p:grpSpPr>
        <a:xfrm>
          <a:off x="0" y="0"/>
          <a:ext cx="0" cy="0"/>
          <a:chOff x="0" y="0"/>
          <a:chExt cx="0" cy="0"/>
        </a:xfrm>
      </p:grpSpPr>
      <p:sp>
        <p:nvSpPr>
          <p:cNvPr id="89" name="Google Shape;89;g80294dfa11_0_4:notes"/>
          <p:cNvSpPr txBox="1">
            <a:spLocks noGrp="1"/>
          </p:cNvSpPr>
          <p:nvPr>
            <p:ph type="body" idx="1"/>
          </p:nvPr>
        </p:nvSpPr>
        <p:spPr>
          <a:xfrm>
            <a:off x="914400" y="2443150"/>
            <a:ext cx="7315200" cy="2314500"/>
          </a:xfrm>
          <a:prstGeom prst="rect">
            <a:avLst/>
          </a:prstGeom>
          <a:noFill/>
          <a:ln>
            <a:noFill/>
          </a:ln>
        </p:spPr>
        <p:txBody>
          <a:bodyPr spcFirstLastPara="1" wrap="square" lIns="91425" tIns="91425" rIns="91425" bIns="91425" anchor="t" anchorCtr="0">
            <a:noAutofit/>
          </a:bodyPr>
          <a:lstStyle/>
          <a:p>
            <a:pPr marL="0" indent="0">
              <a:buNone/>
            </a:pPr>
            <a:r>
              <a:rPr lang="zh-CN" altLang="en-US" sz="1100" b="1">
                <a:solidFill>
                  <a:srgbClr val="39373D"/>
                </a:solidFill>
                <a:latin typeface="Muli"/>
                <a:ea typeface="Muli"/>
                <a:cs typeface="Muli"/>
                <a:sym typeface="Muli"/>
              </a:rPr>
              <a:t>网络连接</a:t>
            </a:r>
            <a:endParaRPr lang="en-US" altLang="zh-CN" sz="1100" b="1">
              <a:solidFill>
                <a:srgbClr val="39373D"/>
              </a:solidFill>
              <a:latin typeface="Muli"/>
              <a:ea typeface="Muli"/>
              <a:cs typeface="Muli"/>
              <a:sym typeface="Muli"/>
            </a:endParaRPr>
          </a:p>
          <a:p>
            <a:pPr marL="0" indent="0">
              <a:buNone/>
            </a:pPr>
            <a:r>
              <a:rPr lang="zh-CN" altLang="en-US" sz="1100" b="1">
                <a:solidFill>
                  <a:srgbClr val="39373D"/>
                </a:solidFill>
                <a:latin typeface="Muli"/>
                <a:ea typeface="Muli"/>
                <a:cs typeface="Muli"/>
                <a:sym typeface="Muli"/>
              </a:rPr>
              <a:t>背外侧纹状体 和 运动皮层  控制自动驾驶行为</a:t>
            </a:r>
            <a:endParaRPr lang="zh-CN" altLang="en-US" sz="1100" b="1">
              <a:solidFill>
                <a:srgbClr val="39373D"/>
              </a:solidFill>
              <a:latin typeface="Muli"/>
              <a:ea typeface="Muli"/>
              <a:cs typeface="Muli"/>
              <a:sym typeface="Muli"/>
            </a:endParaRPr>
          </a:p>
        </p:txBody>
      </p:sp>
      <p:sp>
        <p:nvSpPr>
          <p:cNvPr id="90" name="Google Shape;90;g80294dfa11_0_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857500" y="385763"/>
            <a:ext cx="3429000" cy="1928812"/>
          </a:xfrm>
        </p:spPr>
      </p:sp>
      <p:sp>
        <p:nvSpPr>
          <p:cNvPr id="3" name="备注占位符 2"/>
          <p:cNvSpPr>
            <a:spLocks noGrp="1"/>
          </p:cNvSpPr>
          <p:nvPr>
            <p:ph type="body" idx="1"/>
          </p:nvPr>
        </p:nvSpPr>
        <p:spPr/>
        <p:txBody>
          <a:bodyPr/>
          <a:lstStyle/>
          <a:p>
            <a:pPr marL="158750" indent="0">
              <a:buNone/>
            </a:pPr>
            <a:r>
              <a:rPr lang="zh-CN" altLang="en-US"/>
              <a:t>自动驾驶仿真框架</a:t>
            </a:r>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F021870A-1F28-45E4-AB2B-CFF32AED7BA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857500" y="385763"/>
            <a:ext cx="3429000" cy="1928812"/>
          </a:xfrm>
        </p:spPr>
      </p:sp>
      <p:sp>
        <p:nvSpPr>
          <p:cNvPr id="3" name="备注占位符 2"/>
          <p:cNvSpPr>
            <a:spLocks noGrp="1"/>
          </p:cNvSpPr>
          <p:nvPr>
            <p:ph type="body" idx="1"/>
          </p:nvPr>
        </p:nvSpPr>
        <p:spPr/>
        <p:txBody>
          <a:bodyPr/>
          <a:lstStyle/>
          <a:p>
            <a:pPr marL="158750" indent="0">
              <a:buNone/>
            </a:pPr>
            <a:r>
              <a:rPr lang="zh-CN" altLang="en-US"/>
              <a:t>基于文本生成代码场景的三维驾驶场景实时大模型</a:t>
            </a:r>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8"/>
        <p:cNvGrpSpPr/>
        <p:nvPr/>
      </p:nvGrpSpPr>
      <p:grpSpPr>
        <a:xfrm>
          <a:off x="0" y="0"/>
          <a:ext cx="0" cy="0"/>
          <a:chOff x="0" y="0"/>
          <a:chExt cx="0" cy="0"/>
        </a:xfrm>
      </p:grpSpPr>
      <p:sp>
        <p:nvSpPr>
          <p:cNvPr id="89" name="Google Shape;89;g80294dfa11_0_4:notes"/>
          <p:cNvSpPr txBox="1">
            <a:spLocks noGrp="1"/>
          </p:cNvSpPr>
          <p:nvPr>
            <p:ph type="body" idx="1"/>
          </p:nvPr>
        </p:nvSpPr>
        <p:spPr>
          <a:xfrm>
            <a:off x="914400" y="2443150"/>
            <a:ext cx="7315200" cy="23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US" dirty="0" err="1">
                <a:solidFill>
                  <a:srgbClr val="39373D"/>
                </a:solidFill>
              </a:rPr>
              <a:t>adv_multigpu</a:t>
            </a:r>
            <a:endParaRPr dirty="0"/>
          </a:p>
        </p:txBody>
      </p:sp>
      <p:sp>
        <p:nvSpPr>
          <p:cNvPr id="90" name="Google Shape;90;g80294dfa11_0_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8"/>
        <p:cNvGrpSpPr/>
        <p:nvPr/>
      </p:nvGrpSpPr>
      <p:grpSpPr>
        <a:xfrm>
          <a:off x="0" y="0"/>
          <a:ext cx="0" cy="0"/>
          <a:chOff x="0" y="0"/>
          <a:chExt cx="0" cy="0"/>
        </a:xfrm>
      </p:grpSpPr>
      <p:sp>
        <p:nvSpPr>
          <p:cNvPr id="89" name="Google Shape;89;g80294dfa11_0_4:notes"/>
          <p:cNvSpPr txBox="1">
            <a:spLocks noGrp="1"/>
          </p:cNvSpPr>
          <p:nvPr>
            <p:ph type="body" idx="1"/>
          </p:nvPr>
        </p:nvSpPr>
        <p:spPr>
          <a:xfrm>
            <a:off x="914400" y="2443150"/>
            <a:ext cx="7315200" cy="23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US" dirty="0" err="1">
                <a:solidFill>
                  <a:srgbClr val="39373D"/>
                </a:solidFill>
              </a:rPr>
              <a:t>adv_multigpu</a:t>
            </a:r>
            <a:endParaRPr dirty="0"/>
          </a:p>
        </p:txBody>
      </p:sp>
      <p:sp>
        <p:nvSpPr>
          <p:cNvPr id="90" name="Google Shape;90;g80294dfa11_0_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8"/>
        <p:cNvGrpSpPr/>
        <p:nvPr/>
      </p:nvGrpSpPr>
      <p:grpSpPr>
        <a:xfrm>
          <a:off x="0" y="0"/>
          <a:ext cx="0" cy="0"/>
          <a:chOff x="0" y="0"/>
          <a:chExt cx="0" cy="0"/>
        </a:xfrm>
      </p:grpSpPr>
      <p:sp>
        <p:nvSpPr>
          <p:cNvPr id="89" name="Google Shape;89;g80294dfa11_0_4:notes"/>
          <p:cNvSpPr txBox="1">
            <a:spLocks noGrp="1"/>
          </p:cNvSpPr>
          <p:nvPr>
            <p:ph type="body" idx="1"/>
          </p:nvPr>
        </p:nvSpPr>
        <p:spPr>
          <a:xfrm>
            <a:off x="914400" y="2443150"/>
            <a:ext cx="7315200" cy="23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US" smtClean="0">
                <a:solidFill>
                  <a:srgbClr val="39373D"/>
                </a:solidFill>
              </a:rPr>
              <a:t>camera_inherit.jpg</a:t>
            </a:r>
            <a:endParaRPr lang="en-US" smtClean="0">
              <a:solidFill>
                <a:srgbClr val="39373D"/>
              </a:solidFill>
            </a:endParaRPr>
          </a:p>
          <a:p>
            <a:pPr marL="0" lvl="0" indent="0" algn="l" rtl="0">
              <a:spcBef>
                <a:spcPts val="0"/>
              </a:spcBef>
              <a:spcAft>
                <a:spcPts val="0"/>
              </a:spcAft>
              <a:buClr>
                <a:schemeClr val="dk1"/>
              </a:buClr>
              <a:buSzPts val="1100"/>
              <a:buFont typeface="Arial" panose="020B0604020202020204"/>
              <a:buNone/>
            </a:pPr>
            <a:endParaRPr lang="en-US" smtClean="0">
              <a:solidFill>
                <a:srgbClr val="39373D"/>
              </a:solidFill>
            </a:endParaRPr>
          </a:p>
          <a:p>
            <a:pPr marL="0" lvl="0" indent="0" algn="l" rtl="0">
              <a:spcBef>
                <a:spcPts val="0"/>
              </a:spcBef>
              <a:spcAft>
                <a:spcPts val="0"/>
              </a:spcAft>
              <a:buClr>
                <a:schemeClr val="dk1"/>
              </a:buClr>
              <a:buSzPts val="1100"/>
              <a:buFont typeface="Arial" panose="020B0604020202020204"/>
              <a:buNone/>
            </a:pPr>
            <a:r>
              <a:rPr lang="en-US" smtClean="0">
                <a:solidFill>
                  <a:srgbClr val="39373D"/>
                </a:solidFill>
              </a:rPr>
              <a:t>D:\work\workspace\carla\Unreal\CarlaUE4\Plugins\Carla\Source\Carla\Sensor\Sensor.cpp</a:t>
            </a:r>
            <a:endParaRPr lang="en-US" smtClean="0">
              <a:solidFill>
                <a:srgbClr val="39373D"/>
              </a:solidFill>
            </a:endParaRPr>
          </a:p>
          <a:p>
            <a:pPr marL="0" lvl="0" indent="0" algn="l" rtl="0">
              <a:spcBef>
                <a:spcPts val="0"/>
              </a:spcBef>
              <a:spcAft>
                <a:spcPts val="0"/>
              </a:spcAft>
              <a:buClr>
                <a:schemeClr val="dk1"/>
              </a:buClr>
              <a:buSzPts val="1100"/>
              <a:buFont typeface="Arial" panose="020B0604020202020204"/>
              <a:buNone/>
            </a:pPr>
            <a:endParaRPr lang="en-US" smtClean="0">
              <a:solidFill>
                <a:srgbClr val="39373D"/>
              </a:solidFill>
            </a:endParaRPr>
          </a:p>
          <a:p>
            <a:pPr marL="0" lvl="0" indent="0" algn="l" rtl="0">
              <a:spcBef>
                <a:spcPts val="0"/>
              </a:spcBef>
              <a:spcAft>
                <a:spcPts val="0"/>
              </a:spcAft>
              <a:buClr>
                <a:schemeClr val="dk1"/>
              </a:buClr>
              <a:buSzPts val="1100"/>
              <a:buFont typeface="Arial" panose="020B0604020202020204"/>
              <a:buNone/>
            </a:pPr>
            <a:r>
              <a:rPr lang="en-US" smtClean="0"/>
              <a:t>https://zhuanlan.zhihu.com/p/646579280</a:t>
            </a:r>
            <a:endParaRPr dirty="0"/>
          </a:p>
        </p:txBody>
      </p:sp>
      <p:sp>
        <p:nvSpPr>
          <p:cNvPr id="90" name="Google Shape;90;g80294dfa11_0_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857500" y="385763"/>
            <a:ext cx="3429000" cy="1928812"/>
          </a:xfrm>
        </p:spPr>
      </p:sp>
      <p:sp>
        <p:nvSpPr>
          <p:cNvPr id="3" name="备注占位符 2"/>
          <p:cNvSpPr>
            <a:spLocks noGrp="1"/>
          </p:cNvSpPr>
          <p:nvPr>
            <p:ph type="body" idx="1"/>
          </p:nvPr>
        </p:nvSpPr>
        <p:spPr/>
        <p:txBody>
          <a:bodyPr/>
          <a:lstStyle/>
          <a:p>
            <a:r>
              <a:rPr lang="zh-CN" altLang="en-US"/>
              <a:t>省教育厅</a:t>
            </a:r>
            <a:endParaRPr lang="zh-CN" altLang="en-US"/>
          </a:p>
        </p:txBody>
      </p:sp>
      <p:sp>
        <p:nvSpPr>
          <p:cNvPr id="4" name="灯片编号占位符 3"/>
          <p:cNvSpPr>
            <a:spLocks noGrp="1"/>
          </p:cNvSpPr>
          <p:nvPr>
            <p:ph type="sldNum" sz="quarter" idx="10"/>
          </p:nvPr>
        </p:nvSpPr>
        <p:spPr/>
        <p:txBody>
          <a:bodyPr/>
          <a:lstStyle/>
          <a:p>
            <a:fld id="{E6C8F347-F7F3-4AF8-8820-434BC3271F76}"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857500" y="385763"/>
            <a:ext cx="3429000" cy="1928812"/>
          </a:xfrm>
        </p:spPr>
      </p:sp>
      <p:sp>
        <p:nvSpPr>
          <p:cNvPr id="3" name="备注占位符 2"/>
          <p:cNvSpPr>
            <a:spLocks noGrp="1"/>
          </p:cNvSpPr>
          <p:nvPr>
            <p:ph type="body" idx="1"/>
          </p:nvPr>
        </p:nvSpPr>
        <p:spPr/>
        <p:txBody>
          <a:bodyPr/>
          <a:lstStyle/>
          <a:p>
            <a:pPr marL="158750" indent="0">
              <a:buNone/>
            </a:pPr>
            <a:endParaRPr lang="zh-CN" alt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8"/>
        <p:cNvGrpSpPr/>
        <p:nvPr/>
      </p:nvGrpSpPr>
      <p:grpSpPr>
        <a:xfrm>
          <a:off x="0" y="0"/>
          <a:ext cx="0" cy="0"/>
          <a:chOff x="0" y="0"/>
          <a:chExt cx="0" cy="0"/>
        </a:xfrm>
      </p:grpSpPr>
      <p:sp>
        <p:nvSpPr>
          <p:cNvPr id="89" name="Google Shape;89;g80294dfa11_0_4:notes"/>
          <p:cNvSpPr txBox="1">
            <a:spLocks noGrp="1"/>
          </p:cNvSpPr>
          <p:nvPr>
            <p:ph type="body" idx="1"/>
          </p:nvPr>
        </p:nvSpPr>
        <p:spPr>
          <a:xfrm>
            <a:off x="914400" y="2443150"/>
            <a:ext cx="7315200" cy="2314500"/>
          </a:xfrm>
          <a:prstGeom prst="rect">
            <a:avLst/>
          </a:prstGeom>
          <a:noFill/>
          <a:ln>
            <a:noFill/>
          </a:ln>
        </p:spPr>
        <p:txBody>
          <a:bodyPr spcFirstLastPara="1" wrap="square" lIns="91425" tIns="91425" rIns="91425" bIns="91425" anchor="t" anchorCtr="0">
            <a:noAutofit/>
          </a:bodyPr>
          <a:lstStyle/>
          <a:p>
            <a:pPr marL="0" indent="0">
              <a:buNone/>
            </a:pPr>
            <a:r>
              <a:rPr lang="zh-CN" altLang="en-US" sz="1100" b="1">
                <a:solidFill>
                  <a:srgbClr val="39373D"/>
                </a:solidFill>
                <a:latin typeface="Muli"/>
                <a:ea typeface="Muli"/>
                <a:cs typeface="Muli"/>
                <a:sym typeface="Muli"/>
              </a:rPr>
              <a:t>导航</a:t>
            </a:r>
            <a:endParaRPr lang="zh-CN" altLang="en-US" sz="1100" b="1">
              <a:solidFill>
                <a:srgbClr val="39373D"/>
              </a:solidFill>
              <a:latin typeface="Muli"/>
              <a:ea typeface="Muli"/>
              <a:cs typeface="Muli"/>
              <a:sym typeface="Muli"/>
            </a:endParaRPr>
          </a:p>
        </p:txBody>
      </p:sp>
      <p:sp>
        <p:nvSpPr>
          <p:cNvPr id="90" name="Google Shape;90;g80294dfa11_0_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8"/>
        <p:cNvGrpSpPr/>
        <p:nvPr/>
      </p:nvGrpSpPr>
      <p:grpSpPr>
        <a:xfrm>
          <a:off x="0" y="0"/>
          <a:ext cx="0" cy="0"/>
          <a:chOff x="0" y="0"/>
          <a:chExt cx="0" cy="0"/>
        </a:xfrm>
      </p:grpSpPr>
      <p:sp>
        <p:nvSpPr>
          <p:cNvPr id="89" name="Google Shape;89;g80294dfa11_0_4:notes"/>
          <p:cNvSpPr txBox="1">
            <a:spLocks noGrp="1"/>
          </p:cNvSpPr>
          <p:nvPr>
            <p:ph type="body" idx="1"/>
          </p:nvPr>
        </p:nvSpPr>
        <p:spPr>
          <a:xfrm>
            <a:off x="914400" y="2443150"/>
            <a:ext cx="7315200" cy="23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US"/>
              <a:t>build_modules.jpg</a:t>
            </a:r>
            <a:endParaRPr lang="en-US"/>
          </a:p>
          <a:p>
            <a:pPr marL="0" lvl="0" indent="0" algn="l" rtl="0">
              <a:spcBef>
                <a:spcPts val="0"/>
              </a:spcBef>
              <a:spcAft>
                <a:spcPts val="0"/>
              </a:spcAft>
              <a:buClr>
                <a:schemeClr val="dk1"/>
              </a:buClr>
              <a:buSzPts val="1100"/>
              <a:buFont typeface="Arial" panose="020B0604020202020204"/>
              <a:buNone/>
            </a:pPr>
            <a:r>
              <a:rPr lang="en-US"/>
              <a:t>LibCarla </a:t>
            </a:r>
            <a:r>
              <a:rPr lang="zh-CN" altLang="en-US"/>
              <a:t>客户端： </a:t>
            </a:r>
            <a:r>
              <a:rPr lang="en-US"/>
              <a:t>PythonAPI\carla\dependencies\lib\carla_client_debug.lib</a:t>
            </a:r>
            <a:endParaRPr lang="en-US"/>
          </a:p>
          <a:p>
            <a:pPr marL="0" lvl="0" indent="0" algn="l" rtl="0">
              <a:spcBef>
                <a:spcPts val="0"/>
              </a:spcBef>
              <a:spcAft>
                <a:spcPts val="0"/>
              </a:spcAft>
              <a:buClr>
                <a:schemeClr val="dk1"/>
              </a:buClr>
              <a:buSzPts val="1100"/>
              <a:buFont typeface="Arial" panose="020B0604020202020204"/>
              <a:buNone/>
            </a:pPr>
            <a:r>
              <a:rPr lang="en-US" altLang="zh-CN"/>
              <a:t>LibCarla </a:t>
            </a:r>
            <a:r>
              <a:rPr lang="zh-CN" altLang="en-US"/>
              <a:t>服务端：</a:t>
            </a:r>
            <a:r>
              <a:rPr lang="en-US" altLang="zh-CN" baseline="0"/>
              <a:t> Unreal\CarlaUE4\Plugins\Carla\CarlaDependencies\lib\carla_server_debug.lib</a:t>
            </a:r>
            <a:endParaRPr lang="en-US" altLang="zh-CN" baseline="0"/>
          </a:p>
        </p:txBody>
      </p:sp>
      <p:sp>
        <p:nvSpPr>
          <p:cNvPr id="90" name="Google Shape;90;g80294dfa11_0_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8"/>
        <p:cNvGrpSpPr/>
        <p:nvPr/>
      </p:nvGrpSpPr>
      <p:grpSpPr>
        <a:xfrm>
          <a:off x="0" y="0"/>
          <a:ext cx="0" cy="0"/>
          <a:chOff x="0" y="0"/>
          <a:chExt cx="0" cy="0"/>
        </a:xfrm>
      </p:grpSpPr>
      <p:sp>
        <p:nvSpPr>
          <p:cNvPr id="89" name="Google Shape;89;g80294dfa11_0_4:notes"/>
          <p:cNvSpPr txBox="1">
            <a:spLocks noGrp="1"/>
          </p:cNvSpPr>
          <p:nvPr>
            <p:ph type="body" idx="1"/>
          </p:nvPr>
        </p:nvSpPr>
        <p:spPr>
          <a:xfrm>
            <a:off x="914400" y="2443150"/>
            <a:ext cx="7315200" cy="23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US"/>
              <a:t>build_modules.jpg</a:t>
            </a:r>
            <a:endParaRPr lang="en-US"/>
          </a:p>
          <a:p>
            <a:pPr marL="0" lvl="0" indent="0" algn="l" rtl="0">
              <a:spcBef>
                <a:spcPts val="0"/>
              </a:spcBef>
              <a:spcAft>
                <a:spcPts val="0"/>
              </a:spcAft>
              <a:buClr>
                <a:schemeClr val="dk1"/>
              </a:buClr>
              <a:buSzPts val="1100"/>
              <a:buFont typeface="Arial" panose="020B0604020202020204"/>
              <a:buNone/>
            </a:pPr>
            <a:r>
              <a:rPr lang="en-US"/>
              <a:t>LibCarla </a:t>
            </a:r>
            <a:r>
              <a:rPr lang="zh-CN" altLang="en-US"/>
              <a:t>客户端： </a:t>
            </a:r>
            <a:r>
              <a:rPr lang="en-US"/>
              <a:t>PythonAPI\carla\dependencies\lib\carla_client_debug.lib</a:t>
            </a:r>
            <a:endParaRPr lang="en-US"/>
          </a:p>
          <a:p>
            <a:pPr marL="0" lvl="0" indent="0" algn="l" rtl="0">
              <a:spcBef>
                <a:spcPts val="0"/>
              </a:spcBef>
              <a:spcAft>
                <a:spcPts val="0"/>
              </a:spcAft>
              <a:buClr>
                <a:schemeClr val="dk1"/>
              </a:buClr>
              <a:buSzPts val="1100"/>
              <a:buFont typeface="Arial" panose="020B0604020202020204"/>
              <a:buNone/>
            </a:pPr>
            <a:r>
              <a:rPr lang="en-US" altLang="zh-CN"/>
              <a:t>LibCarla </a:t>
            </a:r>
            <a:r>
              <a:rPr lang="zh-CN" altLang="en-US"/>
              <a:t>服务端：</a:t>
            </a:r>
            <a:r>
              <a:rPr lang="en-US" altLang="zh-CN" baseline="0"/>
              <a:t> Unreal\CarlaUE4\Plugins\Carla\CarlaDependencies\lib\carla_server_debug.lib</a:t>
            </a:r>
            <a:endParaRPr lang="en-US" altLang="zh-CN" baseline="0"/>
          </a:p>
        </p:txBody>
      </p:sp>
      <p:sp>
        <p:nvSpPr>
          <p:cNvPr id="90" name="Google Shape;90;g80294dfa11_0_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8"/>
        <p:cNvGrpSpPr/>
        <p:nvPr/>
      </p:nvGrpSpPr>
      <p:grpSpPr>
        <a:xfrm>
          <a:off x="0" y="0"/>
          <a:ext cx="0" cy="0"/>
          <a:chOff x="0" y="0"/>
          <a:chExt cx="0" cy="0"/>
        </a:xfrm>
      </p:grpSpPr>
      <p:sp>
        <p:nvSpPr>
          <p:cNvPr id="89" name="Google Shape;89;g80294dfa11_0_4:notes"/>
          <p:cNvSpPr txBox="1">
            <a:spLocks noGrp="1"/>
          </p:cNvSpPr>
          <p:nvPr>
            <p:ph type="body" idx="1"/>
          </p:nvPr>
        </p:nvSpPr>
        <p:spPr>
          <a:xfrm>
            <a:off x="914400" y="2443150"/>
            <a:ext cx="7315200" cy="23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US">
                <a:solidFill>
                  <a:srgbClr val="39373D"/>
                </a:solidFill>
              </a:rPr>
              <a:t>https://zhuanlan.zhihu.com/p/334657641</a:t>
            </a:r>
            <a:endParaRPr lang="en-US">
              <a:solidFill>
                <a:srgbClr val="39373D"/>
              </a:solidFill>
            </a:endParaRPr>
          </a:p>
          <a:p>
            <a:pPr marL="0" lvl="0" indent="0" algn="l" rtl="0">
              <a:spcBef>
                <a:spcPts val="0"/>
              </a:spcBef>
              <a:spcAft>
                <a:spcPts val="0"/>
              </a:spcAft>
              <a:buClr>
                <a:schemeClr val="dk1"/>
              </a:buClr>
              <a:buSzPts val="1100"/>
              <a:buFont typeface="Arial" panose="020B0604020202020204"/>
              <a:buNone/>
            </a:pPr>
            <a:r>
              <a:rPr lang="zh-CN" altLang="en-US"/>
              <a:t>包含传输协议（</a:t>
            </a:r>
            <a:r>
              <a:rPr lang="en-US" altLang="zh-CN"/>
              <a:t>TCP</a:t>
            </a:r>
            <a:r>
              <a:rPr lang="zh-CN" altLang="en-US"/>
              <a:t>、</a:t>
            </a:r>
            <a:r>
              <a:rPr lang="en-US" altLang="zh-CN"/>
              <a:t>HTTP</a:t>
            </a:r>
            <a:r>
              <a:rPr lang="zh-CN" altLang="en-US"/>
              <a:t>） 和 序列化协议，</a:t>
            </a:r>
            <a:r>
              <a:rPr lang="en-US" altLang="zh-CN"/>
              <a:t>Carla</a:t>
            </a:r>
            <a:r>
              <a:rPr lang="zh-CN" altLang="en-US"/>
              <a:t>使用</a:t>
            </a:r>
            <a:r>
              <a:rPr lang="en-US" altLang="zh-CN"/>
              <a:t>TCP</a:t>
            </a:r>
            <a:r>
              <a:rPr lang="zh-CN" altLang="en-US"/>
              <a:t>协</a:t>
            </a:r>
            <a:r>
              <a:rPr lang="zh-CN" altLang="en-US" smtClean="0"/>
              <a:t>议</a:t>
            </a:r>
            <a:endParaRPr lang="en-US" altLang="zh-CN" smtClean="0"/>
          </a:p>
          <a:p>
            <a:pPr marL="0" lvl="0" indent="0" algn="l" rtl="0">
              <a:spcBef>
                <a:spcPts val="0"/>
              </a:spcBef>
              <a:spcAft>
                <a:spcPts val="0"/>
              </a:spcAft>
              <a:buClr>
                <a:schemeClr val="dk1"/>
              </a:buClr>
              <a:buSzPts val="1100"/>
              <a:buFont typeface="Arial" panose="020B0604020202020204"/>
              <a:buNone/>
            </a:pPr>
            <a:r>
              <a:rPr lang="en-US" altLang="zh-CN" smtClean="0"/>
              <a:t>https://github.com/rpclib/rpclib</a:t>
            </a:r>
            <a:endParaRPr lang="zh-CN" altLang="en-US"/>
          </a:p>
        </p:txBody>
      </p:sp>
      <p:sp>
        <p:nvSpPr>
          <p:cNvPr id="90" name="Google Shape;90;g80294dfa11_0_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8"/>
        <p:cNvGrpSpPr/>
        <p:nvPr/>
      </p:nvGrpSpPr>
      <p:grpSpPr>
        <a:xfrm>
          <a:off x="0" y="0"/>
          <a:ext cx="0" cy="0"/>
          <a:chOff x="0" y="0"/>
          <a:chExt cx="0" cy="0"/>
        </a:xfrm>
      </p:grpSpPr>
      <p:sp>
        <p:nvSpPr>
          <p:cNvPr id="89" name="Google Shape;89;g80294dfa11_0_4:notes"/>
          <p:cNvSpPr txBox="1">
            <a:spLocks noGrp="1"/>
          </p:cNvSpPr>
          <p:nvPr>
            <p:ph type="body" idx="1"/>
          </p:nvPr>
        </p:nvSpPr>
        <p:spPr>
          <a:xfrm>
            <a:off x="914400" y="2443150"/>
            <a:ext cx="7315200" cy="23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US">
                <a:solidFill>
                  <a:srgbClr val="39373D"/>
                </a:solidFill>
              </a:rPr>
              <a:t>file_specification_build_tools</a:t>
            </a:r>
            <a:endParaRPr lang="en-US">
              <a:solidFill>
                <a:srgbClr val="39373D"/>
              </a:solidFill>
            </a:endParaRPr>
          </a:p>
          <a:p>
            <a:pPr marL="0" lvl="0" indent="0" algn="l" rtl="0">
              <a:spcBef>
                <a:spcPts val="0"/>
              </a:spcBef>
              <a:spcAft>
                <a:spcPts val="0"/>
              </a:spcAft>
              <a:buClr>
                <a:schemeClr val="dk1"/>
              </a:buClr>
              <a:buSzPts val="1100"/>
              <a:buFont typeface="Arial" panose="020B0604020202020204"/>
              <a:buNone/>
            </a:pPr>
            <a:endParaRPr lang="en-US">
              <a:solidFill>
                <a:srgbClr val="39373D"/>
              </a:solidFill>
            </a:endParaRPr>
          </a:p>
          <a:p>
            <a:pPr marL="0" lvl="0" indent="0" algn="l" rtl="0">
              <a:spcBef>
                <a:spcPts val="0"/>
              </a:spcBef>
              <a:spcAft>
                <a:spcPts val="0"/>
              </a:spcAft>
              <a:buClr>
                <a:schemeClr val="dk1"/>
              </a:buClr>
              <a:buSzPts val="1100"/>
              <a:buFont typeface="Arial" panose="020B0604020202020204"/>
              <a:buNone/>
            </a:pPr>
            <a:endParaRPr lang="en-US">
              <a:solidFill>
                <a:srgbClr val="39373D"/>
              </a:solidFill>
            </a:endParaRPr>
          </a:p>
        </p:txBody>
      </p:sp>
      <p:sp>
        <p:nvSpPr>
          <p:cNvPr id="90" name="Google Shape;90;g80294dfa11_0_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8"/>
        <p:cNvGrpSpPr/>
        <p:nvPr/>
      </p:nvGrpSpPr>
      <p:grpSpPr>
        <a:xfrm>
          <a:off x="0" y="0"/>
          <a:ext cx="0" cy="0"/>
          <a:chOff x="0" y="0"/>
          <a:chExt cx="0" cy="0"/>
        </a:xfrm>
      </p:grpSpPr>
      <p:sp>
        <p:nvSpPr>
          <p:cNvPr id="89" name="Google Shape;89;g80294dfa11_0_4:notes"/>
          <p:cNvSpPr txBox="1">
            <a:spLocks noGrp="1"/>
          </p:cNvSpPr>
          <p:nvPr>
            <p:ph type="body" idx="1"/>
          </p:nvPr>
        </p:nvSpPr>
        <p:spPr>
          <a:xfrm>
            <a:off x="914400" y="2443150"/>
            <a:ext cx="7315200" cy="23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US">
                <a:solidFill>
                  <a:srgbClr val="39373D"/>
                </a:solidFill>
              </a:rPr>
              <a:t>file_specification_build_tools</a:t>
            </a:r>
            <a:endParaRPr lang="en-US">
              <a:solidFill>
                <a:srgbClr val="39373D"/>
              </a:solidFill>
            </a:endParaRPr>
          </a:p>
          <a:p>
            <a:pPr marL="0" lvl="0" indent="0" algn="l" rtl="0">
              <a:spcBef>
                <a:spcPts val="0"/>
              </a:spcBef>
              <a:spcAft>
                <a:spcPts val="0"/>
              </a:spcAft>
              <a:buClr>
                <a:schemeClr val="dk1"/>
              </a:buClr>
              <a:buSzPts val="1100"/>
              <a:buFont typeface="Arial" panose="020B0604020202020204"/>
              <a:buNone/>
            </a:pPr>
            <a:endParaRPr lang="en-US">
              <a:solidFill>
                <a:srgbClr val="39373D"/>
              </a:solidFill>
            </a:endParaRPr>
          </a:p>
          <a:p>
            <a:pPr marL="0" lvl="0" indent="0" algn="l" rtl="0">
              <a:spcBef>
                <a:spcPts val="0"/>
              </a:spcBef>
              <a:spcAft>
                <a:spcPts val="0"/>
              </a:spcAft>
              <a:buClr>
                <a:schemeClr val="dk1"/>
              </a:buClr>
              <a:buSzPts val="1100"/>
              <a:buFont typeface="Arial" panose="020B0604020202020204"/>
              <a:buNone/>
            </a:pPr>
            <a:endParaRPr lang="en-US">
              <a:solidFill>
                <a:srgbClr val="39373D"/>
              </a:solidFill>
            </a:endParaRPr>
          </a:p>
        </p:txBody>
      </p:sp>
      <p:sp>
        <p:nvSpPr>
          <p:cNvPr id="90" name="Google Shape;90;g80294dfa11_0_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8"/>
        <p:cNvGrpSpPr/>
        <p:nvPr/>
      </p:nvGrpSpPr>
      <p:grpSpPr>
        <a:xfrm>
          <a:off x="0" y="0"/>
          <a:ext cx="0" cy="0"/>
          <a:chOff x="0" y="0"/>
          <a:chExt cx="0" cy="0"/>
        </a:xfrm>
      </p:grpSpPr>
      <p:sp>
        <p:nvSpPr>
          <p:cNvPr id="89" name="Google Shape;89;g80294dfa11_0_4:notes"/>
          <p:cNvSpPr txBox="1">
            <a:spLocks noGrp="1"/>
          </p:cNvSpPr>
          <p:nvPr>
            <p:ph type="body" idx="1"/>
          </p:nvPr>
        </p:nvSpPr>
        <p:spPr>
          <a:xfrm>
            <a:off x="914400" y="2443150"/>
            <a:ext cx="7315200" cy="23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US" smtClean="0">
                <a:solidFill>
                  <a:srgbClr val="39373D"/>
                </a:solidFill>
              </a:rPr>
              <a:t>docs\img\vehicle_customization</a:t>
            </a:r>
            <a:endParaRPr lang="en-US" smtClean="0">
              <a:solidFill>
                <a:srgbClr val="39373D"/>
              </a:solidFill>
            </a:endParaRPr>
          </a:p>
          <a:p>
            <a:pPr marL="0" lvl="0" indent="0" algn="l" rtl="0">
              <a:spcBef>
                <a:spcPts val="0"/>
              </a:spcBef>
              <a:spcAft>
                <a:spcPts val="0"/>
              </a:spcAft>
              <a:buClr>
                <a:schemeClr val="dk1"/>
              </a:buClr>
              <a:buSzPts val="1100"/>
              <a:buFont typeface="Arial" panose="020B0604020202020204"/>
              <a:buNone/>
            </a:pPr>
            <a:r>
              <a:rPr lang="en-US" smtClean="0">
                <a:solidFill>
                  <a:srgbClr val="39373D"/>
                </a:solidFill>
              </a:rPr>
              <a:t>Skeleton </a:t>
            </a:r>
            <a:r>
              <a:rPr lang="en-US" altLang="zh-CN" smtClean="0">
                <a:solidFill>
                  <a:srgbClr val="39373D"/>
                </a:solidFill>
              </a:rPr>
              <a:t>Mesh</a:t>
            </a:r>
            <a:endParaRPr lang="en-US">
              <a:solidFill>
                <a:srgbClr val="39373D"/>
              </a:solidFill>
            </a:endParaRPr>
          </a:p>
        </p:txBody>
      </p:sp>
      <p:sp>
        <p:nvSpPr>
          <p:cNvPr id="90" name="Google Shape;90;g80294dfa11_0_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showMasterSp="0" matchingName="Title and Content">
  <p:cSld name="OBJECT">
    <p:spTree>
      <p:nvGrpSpPr>
        <p:cNvPr id="1" name="Shape 9"/>
        <p:cNvGrpSpPr/>
        <p:nvPr/>
      </p:nvGrpSpPr>
      <p:grpSpPr>
        <a:xfrm>
          <a:off x="0" y="0"/>
          <a:ext cx="0" cy="0"/>
          <a:chOff x="0" y="0"/>
          <a:chExt cx="0" cy="0"/>
        </a:xfrm>
      </p:grpSpPr>
      <p:sp>
        <p:nvSpPr>
          <p:cNvPr id="10" name="Google Shape;10;g849773c3a5_0_53"/>
          <p:cNvSpPr txBox="1">
            <a:spLocks noGrp="1"/>
          </p:cNvSpPr>
          <p:nvPr>
            <p:ph type="sldNum" idx="12"/>
          </p:nvPr>
        </p:nvSpPr>
        <p:spPr>
          <a:xfrm>
            <a:off x="8545825" y="4756575"/>
            <a:ext cx="598200" cy="386700"/>
          </a:xfrm>
          <a:prstGeom prst="rect">
            <a:avLst/>
          </a:prstGeom>
          <a:noFill/>
          <a:ln>
            <a:noFill/>
          </a:ln>
        </p:spPr>
        <p:txBody>
          <a:bodyPr spcFirstLastPara="1" wrap="square" lIns="0" tIns="0" rIns="0" bIns="0" anchor="t" anchorCtr="0">
            <a:noAutofit/>
          </a:bodyPr>
          <a:lstStyle>
            <a:lvl1pPr marL="25400" marR="0" lvl="0" indent="0" algn="ctr">
              <a:lnSpc>
                <a:spcPct val="100000"/>
              </a:lnSpc>
              <a:spcBef>
                <a:spcPts val="0"/>
              </a:spcBef>
              <a:spcAft>
                <a:spcPts val="0"/>
              </a:spcAft>
              <a:buClr>
                <a:srgbClr val="000000"/>
              </a:buClr>
              <a:buSzPts val="2400"/>
              <a:buFont typeface="Arial" panose="020B0604020202020204"/>
              <a:buNone/>
              <a:defRPr sz="1300" i="0" u="none" strike="noStrike" cap="none">
                <a:solidFill>
                  <a:srgbClr val="39373D"/>
                </a:solidFill>
                <a:latin typeface="Muli Regular"/>
                <a:ea typeface="Muli Regular"/>
                <a:cs typeface="Muli Regular"/>
                <a:sym typeface="Muli Regular"/>
              </a:defRPr>
            </a:lvl1pPr>
            <a:lvl2pPr marL="25400" marR="0" lvl="1" indent="0" algn="ctr">
              <a:lnSpc>
                <a:spcPct val="100000"/>
              </a:lnSpc>
              <a:spcBef>
                <a:spcPts val="0"/>
              </a:spcBef>
              <a:spcAft>
                <a:spcPts val="0"/>
              </a:spcAft>
              <a:buClr>
                <a:srgbClr val="000000"/>
              </a:buClr>
              <a:buSzPts val="2400"/>
              <a:buFont typeface="Arial" panose="020B0604020202020204"/>
              <a:buNone/>
              <a:defRPr sz="1300" i="0" u="none" strike="noStrike" cap="none">
                <a:solidFill>
                  <a:srgbClr val="39373D"/>
                </a:solidFill>
                <a:latin typeface="Muli Regular"/>
                <a:ea typeface="Muli Regular"/>
                <a:cs typeface="Muli Regular"/>
                <a:sym typeface="Muli Regular"/>
              </a:defRPr>
            </a:lvl2pPr>
            <a:lvl3pPr marL="25400" marR="0" lvl="2" indent="0" algn="ctr">
              <a:lnSpc>
                <a:spcPct val="100000"/>
              </a:lnSpc>
              <a:spcBef>
                <a:spcPts val="0"/>
              </a:spcBef>
              <a:spcAft>
                <a:spcPts val="0"/>
              </a:spcAft>
              <a:buClr>
                <a:srgbClr val="000000"/>
              </a:buClr>
              <a:buSzPts val="2400"/>
              <a:buFont typeface="Arial" panose="020B0604020202020204"/>
              <a:buNone/>
              <a:defRPr sz="1300" i="0" u="none" strike="noStrike" cap="none">
                <a:solidFill>
                  <a:srgbClr val="39373D"/>
                </a:solidFill>
                <a:latin typeface="Muli Regular"/>
                <a:ea typeface="Muli Regular"/>
                <a:cs typeface="Muli Regular"/>
                <a:sym typeface="Muli Regular"/>
              </a:defRPr>
            </a:lvl3pPr>
            <a:lvl4pPr marL="25400" marR="0" lvl="3" indent="0" algn="ctr">
              <a:lnSpc>
                <a:spcPct val="100000"/>
              </a:lnSpc>
              <a:spcBef>
                <a:spcPts val="0"/>
              </a:spcBef>
              <a:spcAft>
                <a:spcPts val="0"/>
              </a:spcAft>
              <a:buClr>
                <a:srgbClr val="000000"/>
              </a:buClr>
              <a:buSzPts val="2400"/>
              <a:buFont typeface="Arial" panose="020B0604020202020204"/>
              <a:buNone/>
              <a:defRPr sz="1300" i="0" u="none" strike="noStrike" cap="none">
                <a:solidFill>
                  <a:srgbClr val="39373D"/>
                </a:solidFill>
                <a:latin typeface="Muli Regular"/>
                <a:ea typeface="Muli Regular"/>
                <a:cs typeface="Muli Regular"/>
                <a:sym typeface="Muli Regular"/>
              </a:defRPr>
            </a:lvl4pPr>
            <a:lvl5pPr marL="25400" marR="0" lvl="4" indent="0" algn="ctr">
              <a:lnSpc>
                <a:spcPct val="100000"/>
              </a:lnSpc>
              <a:spcBef>
                <a:spcPts val="0"/>
              </a:spcBef>
              <a:spcAft>
                <a:spcPts val="0"/>
              </a:spcAft>
              <a:buClr>
                <a:srgbClr val="000000"/>
              </a:buClr>
              <a:buSzPts val="2400"/>
              <a:buFont typeface="Arial" panose="020B0604020202020204"/>
              <a:buNone/>
              <a:defRPr sz="1300" i="0" u="none" strike="noStrike" cap="none">
                <a:solidFill>
                  <a:srgbClr val="39373D"/>
                </a:solidFill>
                <a:latin typeface="Muli Regular"/>
                <a:ea typeface="Muli Regular"/>
                <a:cs typeface="Muli Regular"/>
                <a:sym typeface="Muli Regular"/>
              </a:defRPr>
            </a:lvl5pPr>
            <a:lvl6pPr marL="25400" marR="0" lvl="5" indent="0" algn="ctr">
              <a:lnSpc>
                <a:spcPct val="100000"/>
              </a:lnSpc>
              <a:spcBef>
                <a:spcPts val="0"/>
              </a:spcBef>
              <a:spcAft>
                <a:spcPts val="0"/>
              </a:spcAft>
              <a:buClr>
                <a:srgbClr val="000000"/>
              </a:buClr>
              <a:buSzPts val="2400"/>
              <a:buFont typeface="Arial" panose="020B0604020202020204"/>
              <a:buNone/>
              <a:defRPr sz="1300" i="0" u="none" strike="noStrike" cap="none">
                <a:solidFill>
                  <a:srgbClr val="39373D"/>
                </a:solidFill>
                <a:latin typeface="Muli Regular"/>
                <a:ea typeface="Muli Regular"/>
                <a:cs typeface="Muli Regular"/>
                <a:sym typeface="Muli Regular"/>
              </a:defRPr>
            </a:lvl6pPr>
            <a:lvl7pPr marL="25400" marR="0" lvl="6" indent="0" algn="ctr">
              <a:lnSpc>
                <a:spcPct val="100000"/>
              </a:lnSpc>
              <a:spcBef>
                <a:spcPts val="0"/>
              </a:spcBef>
              <a:spcAft>
                <a:spcPts val="0"/>
              </a:spcAft>
              <a:buClr>
                <a:srgbClr val="000000"/>
              </a:buClr>
              <a:buSzPts val="2400"/>
              <a:buFont typeface="Arial" panose="020B0604020202020204"/>
              <a:buNone/>
              <a:defRPr sz="1300" i="0" u="none" strike="noStrike" cap="none">
                <a:solidFill>
                  <a:srgbClr val="39373D"/>
                </a:solidFill>
                <a:latin typeface="Muli Regular"/>
                <a:ea typeface="Muli Regular"/>
                <a:cs typeface="Muli Regular"/>
                <a:sym typeface="Muli Regular"/>
              </a:defRPr>
            </a:lvl7pPr>
            <a:lvl8pPr marL="25400" marR="0" lvl="7" indent="0" algn="ctr">
              <a:lnSpc>
                <a:spcPct val="100000"/>
              </a:lnSpc>
              <a:spcBef>
                <a:spcPts val="0"/>
              </a:spcBef>
              <a:spcAft>
                <a:spcPts val="0"/>
              </a:spcAft>
              <a:buClr>
                <a:srgbClr val="000000"/>
              </a:buClr>
              <a:buSzPts val="2400"/>
              <a:buFont typeface="Arial" panose="020B0604020202020204"/>
              <a:buNone/>
              <a:defRPr sz="1300" i="0" u="none" strike="noStrike" cap="none">
                <a:solidFill>
                  <a:srgbClr val="39373D"/>
                </a:solidFill>
                <a:latin typeface="Muli Regular"/>
                <a:ea typeface="Muli Regular"/>
                <a:cs typeface="Muli Regular"/>
                <a:sym typeface="Muli Regular"/>
              </a:defRPr>
            </a:lvl8pPr>
            <a:lvl9pPr marL="25400" marR="0" lvl="8" indent="0" algn="ctr">
              <a:lnSpc>
                <a:spcPct val="100000"/>
              </a:lnSpc>
              <a:spcBef>
                <a:spcPts val="0"/>
              </a:spcBef>
              <a:spcAft>
                <a:spcPts val="0"/>
              </a:spcAft>
              <a:buClr>
                <a:srgbClr val="000000"/>
              </a:buClr>
              <a:buSzPts val="2400"/>
              <a:buFont typeface="Arial" panose="020B0604020202020204"/>
              <a:buNone/>
              <a:defRPr sz="1300" i="0" u="none" strike="noStrike" cap="none">
                <a:solidFill>
                  <a:srgbClr val="39373D"/>
                </a:solidFill>
                <a:latin typeface="Muli Regular"/>
                <a:ea typeface="Muli Regular"/>
                <a:cs typeface="Muli Regular"/>
                <a:sym typeface="Muli Regular"/>
              </a:defRPr>
            </a:lvl9pPr>
          </a:lstStyle>
          <a:p>
            <a:fld id="{00000000-1234-1234-1234-123412341234}" type="slidenum">
              <a:rPr lang="es-ES" smtClean="0"/>
            </a:fld>
            <a:endParaRPr lang="es-ES"/>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matchingName="Big number">
  <p:cSld name="BIG_NUMBER">
    <p:spTree>
      <p:nvGrpSpPr>
        <p:cNvPr id="1" name="Shape 53"/>
        <p:cNvGrpSpPr/>
        <p:nvPr/>
      </p:nvGrpSpPr>
      <p:grpSpPr>
        <a:xfrm>
          <a:off x="0" y="0"/>
          <a:ext cx="0" cy="0"/>
          <a:chOff x="0" y="0"/>
          <a:chExt cx="0" cy="0"/>
        </a:xfrm>
      </p:grpSpPr>
      <p:sp>
        <p:nvSpPr>
          <p:cNvPr id="54" name="Google Shape;54;g849773c3a5_0_46"/>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55" name="Google Shape;55;g849773c3a5_0_46"/>
          <p:cNvSpPr txBox="1">
            <a:spLocks noGrp="1"/>
          </p:cNvSpPr>
          <p:nvPr>
            <p:ph type="title" hasCustomPrompt="1"/>
          </p:nvPr>
        </p:nvSpPr>
        <p:spPr>
          <a:xfrm>
            <a:off x="311700" y="957125"/>
            <a:ext cx="8520600" cy="2128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lt2"/>
              </a:buClr>
              <a:buSzPts val="16000"/>
              <a:buNone/>
              <a:defRPr sz="16000">
                <a:solidFill>
                  <a:schemeClr val="lt2"/>
                </a:solidFill>
              </a:defRPr>
            </a:lvl1pPr>
            <a:lvl2pPr lvl="1" algn="ctr">
              <a:lnSpc>
                <a:spcPct val="100000"/>
              </a:lnSpc>
              <a:spcBef>
                <a:spcPts val="0"/>
              </a:spcBef>
              <a:spcAft>
                <a:spcPts val="0"/>
              </a:spcAft>
              <a:buClr>
                <a:schemeClr val="lt2"/>
              </a:buClr>
              <a:buSzPts val="16000"/>
              <a:buNone/>
              <a:defRPr sz="16000">
                <a:solidFill>
                  <a:schemeClr val="lt2"/>
                </a:solidFill>
              </a:defRPr>
            </a:lvl2pPr>
            <a:lvl3pPr lvl="2" algn="ctr">
              <a:lnSpc>
                <a:spcPct val="100000"/>
              </a:lnSpc>
              <a:spcBef>
                <a:spcPts val="0"/>
              </a:spcBef>
              <a:spcAft>
                <a:spcPts val="0"/>
              </a:spcAft>
              <a:buClr>
                <a:schemeClr val="lt2"/>
              </a:buClr>
              <a:buSzPts val="16000"/>
              <a:buNone/>
              <a:defRPr sz="16000">
                <a:solidFill>
                  <a:schemeClr val="lt2"/>
                </a:solidFill>
              </a:defRPr>
            </a:lvl3pPr>
            <a:lvl4pPr lvl="3" algn="ctr">
              <a:lnSpc>
                <a:spcPct val="100000"/>
              </a:lnSpc>
              <a:spcBef>
                <a:spcPts val="0"/>
              </a:spcBef>
              <a:spcAft>
                <a:spcPts val="0"/>
              </a:spcAft>
              <a:buClr>
                <a:schemeClr val="lt2"/>
              </a:buClr>
              <a:buSzPts val="16000"/>
              <a:buNone/>
              <a:defRPr sz="16000">
                <a:solidFill>
                  <a:schemeClr val="lt2"/>
                </a:solidFill>
              </a:defRPr>
            </a:lvl4pPr>
            <a:lvl5pPr lvl="4" algn="ctr">
              <a:lnSpc>
                <a:spcPct val="100000"/>
              </a:lnSpc>
              <a:spcBef>
                <a:spcPts val="0"/>
              </a:spcBef>
              <a:spcAft>
                <a:spcPts val="0"/>
              </a:spcAft>
              <a:buClr>
                <a:schemeClr val="lt2"/>
              </a:buClr>
              <a:buSzPts val="16000"/>
              <a:buNone/>
              <a:defRPr sz="16000">
                <a:solidFill>
                  <a:schemeClr val="lt2"/>
                </a:solidFill>
              </a:defRPr>
            </a:lvl5pPr>
            <a:lvl6pPr lvl="5" algn="ctr">
              <a:lnSpc>
                <a:spcPct val="100000"/>
              </a:lnSpc>
              <a:spcBef>
                <a:spcPts val="0"/>
              </a:spcBef>
              <a:spcAft>
                <a:spcPts val="0"/>
              </a:spcAft>
              <a:buClr>
                <a:schemeClr val="lt2"/>
              </a:buClr>
              <a:buSzPts val="16000"/>
              <a:buNone/>
              <a:defRPr sz="16000">
                <a:solidFill>
                  <a:schemeClr val="lt2"/>
                </a:solidFill>
              </a:defRPr>
            </a:lvl6pPr>
            <a:lvl7pPr lvl="6" algn="ctr">
              <a:lnSpc>
                <a:spcPct val="100000"/>
              </a:lnSpc>
              <a:spcBef>
                <a:spcPts val="0"/>
              </a:spcBef>
              <a:spcAft>
                <a:spcPts val="0"/>
              </a:spcAft>
              <a:buClr>
                <a:schemeClr val="lt2"/>
              </a:buClr>
              <a:buSzPts val="16000"/>
              <a:buNone/>
              <a:defRPr sz="16000">
                <a:solidFill>
                  <a:schemeClr val="lt2"/>
                </a:solidFill>
              </a:defRPr>
            </a:lvl7pPr>
            <a:lvl8pPr lvl="7" algn="ctr">
              <a:lnSpc>
                <a:spcPct val="100000"/>
              </a:lnSpc>
              <a:spcBef>
                <a:spcPts val="0"/>
              </a:spcBef>
              <a:spcAft>
                <a:spcPts val="0"/>
              </a:spcAft>
              <a:buClr>
                <a:schemeClr val="lt2"/>
              </a:buClr>
              <a:buSzPts val="16000"/>
              <a:buNone/>
              <a:defRPr sz="16000">
                <a:solidFill>
                  <a:schemeClr val="lt2"/>
                </a:solidFill>
              </a:defRPr>
            </a:lvl8pPr>
            <a:lvl9pPr lvl="8" algn="ctr">
              <a:lnSpc>
                <a:spcPct val="100000"/>
              </a:lnSpc>
              <a:spcBef>
                <a:spcPts val="0"/>
              </a:spcBef>
              <a:spcAft>
                <a:spcPts val="0"/>
              </a:spcAft>
              <a:buClr>
                <a:schemeClr val="lt2"/>
              </a:buClr>
              <a:buSzPts val="16000"/>
              <a:buNone/>
              <a:defRPr sz="16000">
                <a:solidFill>
                  <a:schemeClr val="lt2"/>
                </a:solidFill>
              </a:defRPr>
            </a:lvl9pPr>
          </a:lstStyle>
          <a:p>
            <a:r>
              <a:t>xx%</a:t>
            </a:r>
          </a:p>
        </p:txBody>
      </p:sp>
      <p:sp>
        <p:nvSpPr>
          <p:cNvPr id="56" name="Google Shape;56;g849773c3a5_0_46"/>
          <p:cNvSpPr txBox="1">
            <a:spLocks noGrp="1"/>
          </p:cNvSpPr>
          <p:nvPr>
            <p:ph type="body" idx="1"/>
          </p:nvPr>
        </p:nvSpPr>
        <p:spPr>
          <a:xfrm>
            <a:off x="311700" y="3162000"/>
            <a:ext cx="8520600" cy="1071600"/>
          </a:xfrm>
          <a:prstGeom prst="rect">
            <a:avLst/>
          </a:prstGeom>
          <a:noFill/>
          <a:ln>
            <a:noFill/>
          </a:ln>
        </p:spPr>
        <p:txBody>
          <a:bodyPr spcFirstLastPara="1" wrap="square" lIns="91425" tIns="91425" rIns="91425" bIns="91425" anchor="t" anchorCtr="0">
            <a:no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1600"/>
              </a:spcBef>
              <a:spcAft>
                <a:spcPts val="0"/>
              </a:spcAft>
              <a:buSzPts val="1400"/>
              <a:buChar char="○"/>
              <a:defRPr/>
            </a:lvl2pPr>
            <a:lvl3pPr marL="1371600" lvl="2" indent="-317500" algn="ctr">
              <a:lnSpc>
                <a:spcPct val="115000"/>
              </a:lnSpc>
              <a:spcBef>
                <a:spcPts val="1600"/>
              </a:spcBef>
              <a:spcAft>
                <a:spcPts val="0"/>
              </a:spcAft>
              <a:buSzPts val="1400"/>
              <a:buChar char="■"/>
              <a:defRPr/>
            </a:lvl3pPr>
            <a:lvl4pPr marL="1828800" lvl="3" indent="-317500" algn="ctr">
              <a:lnSpc>
                <a:spcPct val="115000"/>
              </a:lnSpc>
              <a:spcBef>
                <a:spcPts val="1600"/>
              </a:spcBef>
              <a:spcAft>
                <a:spcPts val="0"/>
              </a:spcAft>
              <a:buSzPts val="1400"/>
              <a:buChar char="●"/>
              <a:defRPr/>
            </a:lvl4pPr>
            <a:lvl5pPr marL="2286000" lvl="4" indent="-317500" algn="ctr">
              <a:lnSpc>
                <a:spcPct val="115000"/>
              </a:lnSpc>
              <a:spcBef>
                <a:spcPts val="1600"/>
              </a:spcBef>
              <a:spcAft>
                <a:spcPts val="0"/>
              </a:spcAft>
              <a:buSzPts val="1400"/>
              <a:buChar char="○"/>
              <a:defRPr/>
            </a:lvl5pPr>
            <a:lvl6pPr marL="2743200" lvl="5" indent="-317500" algn="ctr">
              <a:lnSpc>
                <a:spcPct val="115000"/>
              </a:lnSpc>
              <a:spcBef>
                <a:spcPts val="1600"/>
              </a:spcBef>
              <a:spcAft>
                <a:spcPts val="0"/>
              </a:spcAft>
              <a:buSzPts val="1400"/>
              <a:buChar char="■"/>
              <a:defRPr/>
            </a:lvl6pPr>
            <a:lvl7pPr marL="3200400" lvl="6" indent="-317500" algn="ctr">
              <a:lnSpc>
                <a:spcPct val="115000"/>
              </a:lnSpc>
              <a:spcBef>
                <a:spcPts val="1600"/>
              </a:spcBef>
              <a:spcAft>
                <a:spcPts val="0"/>
              </a:spcAft>
              <a:buSzPts val="1400"/>
              <a:buChar char="●"/>
              <a:defRPr/>
            </a:lvl7pPr>
            <a:lvl8pPr marL="3657600" lvl="7" indent="-317500" algn="ctr">
              <a:lnSpc>
                <a:spcPct val="115000"/>
              </a:lnSpc>
              <a:spcBef>
                <a:spcPts val="1600"/>
              </a:spcBef>
              <a:spcAft>
                <a:spcPts val="0"/>
              </a:spcAft>
              <a:buSzPts val="1400"/>
              <a:buChar char="○"/>
              <a:defRPr/>
            </a:lvl8pPr>
            <a:lvl9pPr marL="4114800" lvl="8" indent="-317500" algn="ctr">
              <a:lnSpc>
                <a:spcPct val="115000"/>
              </a:lnSpc>
              <a:spcBef>
                <a:spcPts val="1600"/>
              </a:spcBef>
              <a:spcAft>
                <a:spcPts val="1600"/>
              </a:spcAft>
              <a:buSzPts val="1400"/>
              <a:buChar char="■"/>
              <a:defRPr/>
            </a:lvl9pPr>
          </a:lstStyle>
          <a:p/>
        </p:txBody>
      </p:sp>
      <p:sp>
        <p:nvSpPr>
          <p:cNvPr id="57" name="Google Shape;57;g849773c3a5_0_4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9pPr>
          </a:lstStyle>
          <a:p>
            <a:fld id="{00000000-1234-1234-1234-123412341234}" type="slidenum">
              <a:rPr lang="es-ES" smtClean="0"/>
            </a:fld>
            <a:endParaRPr lang="es-E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showMasterSp="0" matchingName="Blank">
  <p:cSld name="BLANK">
    <p:spTree>
      <p:nvGrpSpPr>
        <p:cNvPr id="1" name="Shape 58"/>
        <p:cNvGrpSpPr/>
        <p:nvPr/>
      </p:nvGrpSpPr>
      <p:grpSpPr>
        <a:xfrm>
          <a:off x="0" y="0"/>
          <a:ext cx="0" cy="0"/>
          <a:chOff x="0" y="0"/>
          <a:chExt cx="0" cy="0"/>
        </a:xfrm>
      </p:grpSpPr>
      <p:sp>
        <p:nvSpPr>
          <p:cNvPr id="59" name="Google Shape;59;g849773c3a5_0_5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9pPr>
          </a:lstStyle>
          <a:p>
            <a:fld id="{00000000-1234-1234-1234-123412341234}" type="slidenum">
              <a:rPr lang="es-ES" smtClean="0"/>
            </a:fld>
            <a:endParaRPr lang="es-E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841772"/>
            <a:ext cx="6858000" cy="1790700"/>
          </a:xfrm>
        </p:spPr>
        <p:txBody>
          <a:bodyPr anchor="b"/>
          <a:lstStyle>
            <a:lvl1pPr algn="ctr">
              <a:defRPr sz="4500"/>
            </a:lvl1pPr>
          </a:lstStyle>
          <a:p>
            <a:pPr fontAlgn="auto"/>
            <a:r>
              <a:rPr lang="zh-CN" altLang="en-US" strike="noStrike" noProof="1"/>
              <a:t>单击此处编辑母版标题样式</a:t>
            </a:r>
            <a:endParaRPr lang="zh-CN" altLang="en-US" strike="noStrike" noProof="1"/>
          </a:p>
        </p:txBody>
      </p:sp>
      <p:sp>
        <p:nvSpPr>
          <p:cNvPr id="3" name="副标题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base"/>
            <a:r>
              <a:rPr lang="zh-CN" altLang="en-US" strike="noStrike" noProof="1"/>
              <a:t>单击此处编辑母版副标题样式</a:t>
            </a:r>
            <a:endParaRPr lang="zh-CN" altLang="en-US" strike="noStrike" noProof="1"/>
          </a:p>
        </p:txBody>
      </p:sp>
      <p:sp>
        <p:nvSpPr>
          <p:cNvPr id="4" name="日期占位符 3"/>
          <p:cNvSpPr>
            <a:spLocks noGrp="1"/>
          </p:cNvSpPr>
          <p:nvPr>
            <p:ph type="dt" sz="half" idx="10"/>
          </p:nvPr>
        </p:nvSpPr>
        <p:spPr/>
        <p:txBody>
          <a:bodyPr/>
          <a:lstStyle/>
          <a:p>
            <a:pPr defTabSz="685800" fontAlgn="base">
              <a:spcBef>
                <a:spcPct val="0"/>
              </a:spcBef>
              <a:spcAft>
                <a:spcPct val="0"/>
              </a:spcAft>
              <a:buClrTx/>
            </a:pPr>
            <a:fld id="{BB962C8B-B14F-4D97-AF65-F5344CB8AC3E}" type="datetime1">
              <a:rPr lang="zh-CN" altLang="en-US" kern="1200" noProof="1" smtClean="0">
                <a:latin typeface="Arial" panose="020B0604020202020204" pitchFamily="34" charset="0"/>
                <a:cs typeface="+mn-cs"/>
              </a:rPr>
            </a:fld>
            <a:endParaRPr lang="zh-CN" altLang="en-US" kern="1200" noProof="1">
              <a:latin typeface="Arial" panose="020B0604020202020204" pitchFamily="34" charset="0"/>
              <a:cs typeface="+mn-cs"/>
            </a:endParaRPr>
          </a:p>
        </p:txBody>
      </p:sp>
      <p:sp>
        <p:nvSpPr>
          <p:cNvPr id="5" name="页脚占位符 4"/>
          <p:cNvSpPr>
            <a:spLocks noGrp="1"/>
          </p:cNvSpPr>
          <p:nvPr>
            <p:ph type="ftr" sz="quarter" idx="11"/>
          </p:nvPr>
        </p:nvSpPr>
        <p:spPr/>
        <p:txBody>
          <a:bodyPr/>
          <a:lstStyle/>
          <a:p>
            <a:pPr defTabSz="685800" fontAlgn="base">
              <a:spcBef>
                <a:spcPct val="0"/>
              </a:spcBef>
              <a:spcAft>
                <a:spcPct val="0"/>
              </a:spcAft>
              <a:buClrTx/>
            </a:pPr>
            <a:endParaRPr lang="zh-CN" altLang="en-US" kern="1200" noProof="1">
              <a:latin typeface="Arial" panose="020B0604020202020204" pitchFamily="34" charset="0"/>
              <a:cs typeface="+mn-cs"/>
            </a:endParaRPr>
          </a:p>
        </p:txBody>
      </p:sp>
      <p:sp>
        <p:nvSpPr>
          <p:cNvPr id="6" name="灯片编号占位符 5"/>
          <p:cNvSpPr>
            <a:spLocks noGrp="1"/>
          </p:cNvSpPr>
          <p:nvPr>
            <p:ph type="sldNum" sz="quarter" idx="12"/>
          </p:nvPr>
        </p:nvSpPr>
        <p:spPr/>
        <p:txBody>
          <a:bodyPr/>
          <a:lstStyle/>
          <a:p>
            <a:pPr defTabSz="685800" fontAlgn="base">
              <a:spcBef>
                <a:spcPct val="0"/>
              </a:spcBef>
              <a:spcAft>
                <a:spcPct val="0"/>
              </a:spcAft>
              <a:buClrTx/>
            </a:pPr>
            <a:fld id="{9A0DB2DC-4C9A-4742-B13C-FB6460FD3503}" type="slidenum">
              <a:rPr lang="zh-CN" altLang="en-US" kern="1200" noProof="1" smtClean="0">
                <a:latin typeface="Arial" panose="020B0604020202020204" pitchFamily="34" charset="0"/>
                <a:cs typeface="+mn-cs"/>
              </a:rPr>
            </a:fld>
            <a:endParaRPr lang="zh-CN" altLang="en-US" kern="1200" noProof="1">
              <a:latin typeface="Arial" panose="020B0604020202020204" pitchFamily="34" charset="0"/>
              <a:cs typeface="+mn-cs"/>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auto"/>
            <a:r>
              <a:rPr lang="zh-CN" altLang="en-US" strike="noStrike" noProof="1"/>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日期占位符 3"/>
          <p:cNvSpPr>
            <a:spLocks noGrp="1"/>
          </p:cNvSpPr>
          <p:nvPr>
            <p:ph type="dt" sz="half" idx="10"/>
          </p:nvPr>
        </p:nvSpPr>
        <p:spPr/>
        <p:txBody>
          <a:bodyPr/>
          <a:lstStyle/>
          <a:p>
            <a:pPr defTabSz="685800" fontAlgn="base">
              <a:spcBef>
                <a:spcPct val="0"/>
              </a:spcBef>
              <a:spcAft>
                <a:spcPct val="0"/>
              </a:spcAft>
              <a:buClrTx/>
            </a:pPr>
            <a:fld id="{BB962C8B-B14F-4D97-AF65-F5344CB8AC3E}" type="datetime1">
              <a:rPr lang="zh-CN" altLang="en-US" kern="1200" noProof="1" smtClean="0">
                <a:latin typeface="Arial" panose="020B0604020202020204" pitchFamily="34" charset="0"/>
                <a:cs typeface="+mn-cs"/>
              </a:rPr>
            </a:fld>
            <a:endParaRPr lang="zh-CN" altLang="en-US" kern="1200" noProof="1">
              <a:latin typeface="Arial" panose="020B0604020202020204" pitchFamily="34" charset="0"/>
              <a:cs typeface="+mn-cs"/>
            </a:endParaRPr>
          </a:p>
        </p:txBody>
      </p:sp>
      <p:sp>
        <p:nvSpPr>
          <p:cNvPr id="5" name="页脚占位符 4"/>
          <p:cNvSpPr>
            <a:spLocks noGrp="1"/>
          </p:cNvSpPr>
          <p:nvPr>
            <p:ph type="ftr" sz="quarter" idx="11"/>
          </p:nvPr>
        </p:nvSpPr>
        <p:spPr/>
        <p:txBody>
          <a:bodyPr/>
          <a:lstStyle/>
          <a:p>
            <a:pPr defTabSz="685800" fontAlgn="base">
              <a:spcBef>
                <a:spcPct val="0"/>
              </a:spcBef>
              <a:spcAft>
                <a:spcPct val="0"/>
              </a:spcAft>
              <a:buClrTx/>
            </a:pPr>
            <a:endParaRPr lang="zh-CN" altLang="en-US" kern="1200" noProof="1">
              <a:latin typeface="Arial" panose="020B0604020202020204" pitchFamily="34" charset="0"/>
              <a:cs typeface="+mn-cs"/>
            </a:endParaRPr>
          </a:p>
        </p:txBody>
      </p:sp>
      <p:sp>
        <p:nvSpPr>
          <p:cNvPr id="6" name="灯片编号占位符 5"/>
          <p:cNvSpPr>
            <a:spLocks noGrp="1"/>
          </p:cNvSpPr>
          <p:nvPr>
            <p:ph type="sldNum" sz="quarter" idx="12"/>
          </p:nvPr>
        </p:nvSpPr>
        <p:spPr/>
        <p:txBody>
          <a:bodyPr/>
          <a:lstStyle/>
          <a:p>
            <a:pPr defTabSz="685800" fontAlgn="base">
              <a:spcBef>
                <a:spcPct val="0"/>
              </a:spcBef>
              <a:spcAft>
                <a:spcPct val="0"/>
              </a:spcAft>
              <a:buClrTx/>
            </a:pPr>
            <a:fld id="{9A0DB2DC-4C9A-4742-B13C-FB6460FD3503}" type="slidenum">
              <a:rPr lang="zh-CN" altLang="en-US" kern="1200" noProof="1" smtClean="0">
                <a:latin typeface="Arial" panose="020B0604020202020204" pitchFamily="34" charset="0"/>
                <a:cs typeface="+mn-cs"/>
              </a:rPr>
            </a:fld>
            <a:endParaRPr lang="zh-CN" altLang="en-US" kern="1200" noProof="1">
              <a:latin typeface="Arial" panose="020B0604020202020204" pitchFamily="34" charset="0"/>
              <a:cs typeface="+mn-cs"/>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282305"/>
            <a:ext cx="7886700" cy="2139553"/>
          </a:xfrm>
        </p:spPr>
        <p:txBody>
          <a:bodyPr anchor="b"/>
          <a:lstStyle>
            <a:lvl1pPr>
              <a:defRPr sz="4500"/>
            </a:lvl1pPr>
          </a:lstStyle>
          <a:p>
            <a:pPr fontAlgn="auto"/>
            <a:r>
              <a:rPr lang="zh-CN" altLang="en-US" strike="noStrike" noProof="1"/>
              <a:t>单击此处编辑母版标题样式</a:t>
            </a:r>
            <a:endParaRPr lang="zh-CN" altLang="en-US" strike="noStrike" noProof="1"/>
          </a:p>
        </p:txBody>
      </p:sp>
      <p:sp>
        <p:nvSpPr>
          <p:cNvPr id="3" name="文本占位符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a:t>单击此处编辑母版文本样式</a:t>
            </a:r>
            <a:endParaRPr lang="zh-CN" altLang="en-US" strike="noStrike" noProof="1"/>
          </a:p>
        </p:txBody>
      </p:sp>
      <p:sp>
        <p:nvSpPr>
          <p:cNvPr id="4" name="日期占位符 3"/>
          <p:cNvSpPr>
            <a:spLocks noGrp="1"/>
          </p:cNvSpPr>
          <p:nvPr>
            <p:ph type="dt" sz="half" idx="10"/>
          </p:nvPr>
        </p:nvSpPr>
        <p:spPr/>
        <p:txBody>
          <a:bodyPr/>
          <a:lstStyle/>
          <a:p>
            <a:pPr defTabSz="685800" fontAlgn="base">
              <a:spcBef>
                <a:spcPct val="0"/>
              </a:spcBef>
              <a:spcAft>
                <a:spcPct val="0"/>
              </a:spcAft>
              <a:buClrTx/>
            </a:pPr>
            <a:fld id="{BB962C8B-B14F-4D97-AF65-F5344CB8AC3E}" type="datetime1">
              <a:rPr lang="zh-CN" altLang="en-US" kern="1200" noProof="1" smtClean="0">
                <a:latin typeface="Arial" panose="020B0604020202020204" pitchFamily="34" charset="0"/>
                <a:cs typeface="+mn-cs"/>
              </a:rPr>
            </a:fld>
            <a:endParaRPr lang="zh-CN" altLang="en-US" kern="1200" noProof="1">
              <a:latin typeface="Arial" panose="020B0604020202020204" pitchFamily="34" charset="0"/>
              <a:cs typeface="+mn-cs"/>
            </a:endParaRPr>
          </a:p>
        </p:txBody>
      </p:sp>
      <p:sp>
        <p:nvSpPr>
          <p:cNvPr id="5" name="页脚占位符 4"/>
          <p:cNvSpPr>
            <a:spLocks noGrp="1"/>
          </p:cNvSpPr>
          <p:nvPr>
            <p:ph type="ftr" sz="quarter" idx="11"/>
          </p:nvPr>
        </p:nvSpPr>
        <p:spPr/>
        <p:txBody>
          <a:bodyPr/>
          <a:lstStyle/>
          <a:p>
            <a:pPr defTabSz="685800" fontAlgn="base">
              <a:spcBef>
                <a:spcPct val="0"/>
              </a:spcBef>
              <a:spcAft>
                <a:spcPct val="0"/>
              </a:spcAft>
              <a:buClrTx/>
            </a:pPr>
            <a:endParaRPr lang="zh-CN" altLang="en-US" kern="1200" noProof="1">
              <a:latin typeface="Arial" panose="020B0604020202020204" pitchFamily="34" charset="0"/>
              <a:cs typeface="+mn-cs"/>
            </a:endParaRPr>
          </a:p>
        </p:txBody>
      </p:sp>
      <p:sp>
        <p:nvSpPr>
          <p:cNvPr id="6" name="灯片编号占位符 5"/>
          <p:cNvSpPr>
            <a:spLocks noGrp="1"/>
          </p:cNvSpPr>
          <p:nvPr>
            <p:ph type="sldNum" sz="quarter" idx="12"/>
          </p:nvPr>
        </p:nvSpPr>
        <p:spPr/>
        <p:txBody>
          <a:bodyPr/>
          <a:lstStyle/>
          <a:p>
            <a:pPr defTabSz="685800" fontAlgn="base">
              <a:spcBef>
                <a:spcPct val="0"/>
              </a:spcBef>
              <a:spcAft>
                <a:spcPct val="0"/>
              </a:spcAft>
              <a:buClrTx/>
            </a:pPr>
            <a:fld id="{9A0DB2DC-4C9A-4742-B13C-FB6460FD3503}" type="slidenum">
              <a:rPr lang="zh-CN" altLang="en-US" kern="1200" noProof="1" smtClean="0">
                <a:latin typeface="Arial" panose="020B0604020202020204" pitchFamily="34" charset="0"/>
                <a:cs typeface="+mn-cs"/>
              </a:rPr>
            </a:fld>
            <a:endParaRPr lang="zh-CN" altLang="en-US" kern="1200" noProof="1">
              <a:latin typeface="Arial" panose="020B0604020202020204" pitchFamily="34" charset="0"/>
              <a:cs typeface="+mn-cs"/>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auto"/>
            <a:r>
              <a:rPr lang="zh-CN" altLang="en-US" strike="noStrike" noProof="1"/>
              <a:t>单击此处编辑母版标题样式</a:t>
            </a:r>
            <a:endParaRPr lang="zh-CN" altLang="en-US" strike="noStrike" noProof="1"/>
          </a:p>
        </p:txBody>
      </p:sp>
      <p:sp>
        <p:nvSpPr>
          <p:cNvPr id="3" name="内容占位符 2"/>
          <p:cNvSpPr>
            <a:spLocks noGrp="1"/>
          </p:cNvSpPr>
          <p:nvPr>
            <p:ph sz="half" idx="1"/>
          </p:nvPr>
        </p:nvSpPr>
        <p:spPr>
          <a:xfrm>
            <a:off x="456010" y="1117998"/>
            <a:ext cx="4031337" cy="3569494"/>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内容占位符 3"/>
          <p:cNvSpPr>
            <a:spLocks noGrp="1"/>
          </p:cNvSpPr>
          <p:nvPr>
            <p:ph sz="half" idx="2"/>
          </p:nvPr>
        </p:nvSpPr>
        <p:spPr>
          <a:xfrm>
            <a:off x="4651893" y="1117998"/>
            <a:ext cx="4031337" cy="3569494"/>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5" name="日期占位符 4"/>
          <p:cNvSpPr>
            <a:spLocks noGrp="1"/>
          </p:cNvSpPr>
          <p:nvPr>
            <p:ph type="dt" sz="half" idx="10"/>
          </p:nvPr>
        </p:nvSpPr>
        <p:spPr/>
        <p:txBody>
          <a:bodyPr/>
          <a:lstStyle/>
          <a:p>
            <a:pPr defTabSz="685800" fontAlgn="base">
              <a:spcBef>
                <a:spcPct val="0"/>
              </a:spcBef>
              <a:spcAft>
                <a:spcPct val="0"/>
              </a:spcAft>
              <a:buClrTx/>
            </a:pPr>
            <a:fld id="{BB962C8B-B14F-4D97-AF65-F5344CB8AC3E}" type="datetime1">
              <a:rPr lang="zh-CN" altLang="en-US" kern="1200" noProof="1" smtClean="0">
                <a:latin typeface="Arial" panose="020B0604020202020204" pitchFamily="34" charset="0"/>
                <a:cs typeface="+mn-cs"/>
              </a:rPr>
            </a:fld>
            <a:endParaRPr lang="zh-CN" altLang="en-US" kern="1200" noProof="1">
              <a:latin typeface="Arial" panose="020B0604020202020204" pitchFamily="34" charset="0"/>
              <a:cs typeface="+mn-cs"/>
            </a:endParaRPr>
          </a:p>
        </p:txBody>
      </p:sp>
      <p:sp>
        <p:nvSpPr>
          <p:cNvPr id="6" name="页脚占位符 5"/>
          <p:cNvSpPr>
            <a:spLocks noGrp="1"/>
          </p:cNvSpPr>
          <p:nvPr>
            <p:ph type="ftr" sz="quarter" idx="11"/>
          </p:nvPr>
        </p:nvSpPr>
        <p:spPr/>
        <p:txBody>
          <a:bodyPr/>
          <a:lstStyle/>
          <a:p>
            <a:pPr defTabSz="685800" fontAlgn="base">
              <a:spcBef>
                <a:spcPct val="0"/>
              </a:spcBef>
              <a:spcAft>
                <a:spcPct val="0"/>
              </a:spcAft>
              <a:buClrTx/>
            </a:pPr>
            <a:endParaRPr lang="zh-CN" altLang="en-US" kern="1200" noProof="1">
              <a:latin typeface="Arial" panose="020B0604020202020204" pitchFamily="34" charset="0"/>
              <a:cs typeface="+mn-cs"/>
            </a:endParaRPr>
          </a:p>
        </p:txBody>
      </p:sp>
      <p:sp>
        <p:nvSpPr>
          <p:cNvPr id="7" name="灯片编号占位符 6"/>
          <p:cNvSpPr>
            <a:spLocks noGrp="1"/>
          </p:cNvSpPr>
          <p:nvPr>
            <p:ph type="sldNum" sz="quarter" idx="12"/>
          </p:nvPr>
        </p:nvSpPr>
        <p:spPr/>
        <p:txBody>
          <a:bodyPr/>
          <a:lstStyle/>
          <a:p>
            <a:pPr defTabSz="685800" fontAlgn="base">
              <a:spcBef>
                <a:spcPct val="0"/>
              </a:spcBef>
              <a:spcAft>
                <a:spcPct val="0"/>
              </a:spcAft>
              <a:buClrTx/>
            </a:pPr>
            <a:fld id="{9A0DB2DC-4C9A-4742-B13C-FB6460FD3503}" type="slidenum">
              <a:rPr lang="zh-CN" altLang="en-US" kern="1200" noProof="1" smtClean="0">
                <a:latin typeface="Arial" panose="020B0604020202020204" pitchFamily="34" charset="0"/>
                <a:cs typeface="+mn-cs"/>
              </a:rPr>
            </a:fld>
            <a:endParaRPr lang="zh-CN" altLang="en-US" kern="1200" noProof="1">
              <a:latin typeface="Arial" panose="020B0604020202020204" pitchFamily="34" charset="0"/>
              <a:cs typeface="+mn-cs"/>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273844"/>
            <a:ext cx="7886700" cy="994172"/>
          </a:xfrm>
        </p:spPr>
        <p:txBody>
          <a:bodyPr/>
          <a:lstStyle/>
          <a:p>
            <a:pPr fontAlgn="auto"/>
            <a:r>
              <a:rPr lang="zh-CN" altLang="en-US" strike="noStrike" noProof="1"/>
              <a:t>单击此处编辑母版标题样式</a:t>
            </a:r>
            <a:endParaRPr lang="zh-CN" altLang="en-US" strike="noStrike" noProof="1"/>
          </a:p>
        </p:txBody>
      </p:sp>
      <p:sp>
        <p:nvSpPr>
          <p:cNvPr id="3" name="文本占位符 2"/>
          <p:cNvSpPr>
            <a:spLocks noGrp="1"/>
          </p:cNvSpPr>
          <p:nvPr>
            <p:ph type="body" idx="1"/>
          </p:nvPr>
        </p:nvSpPr>
        <p:spPr>
          <a:xfrm>
            <a:off x="890080" y="1333829"/>
            <a:ext cx="3655181" cy="617934"/>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a:t>单击此处编辑母版文本样式</a:t>
            </a:r>
            <a:endParaRPr lang="zh-CN" altLang="en-US" strike="noStrike" noProof="1"/>
          </a:p>
        </p:txBody>
      </p:sp>
      <p:sp>
        <p:nvSpPr>
          <p:cNvPr id="4" name="内容占位符 3"/>
          <p:cNvSpPr>
            <a:spLocks noGrp="1"/>
          </p:cNvSpPr>
          <p:nvPr>
            <p:ph sz="half" idx="2"/>
          </p:nvPr>
        </p:nvSpPr>
        <p:spPr>
          <a:xfrm>
            <a:off x="890080" y="1999035"/>
            <a:ext cx="3655181" cy="2643213"/>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5" name="文本占位符 4"/>
          <p:cNvSpPr>
            <a:spLocks noGrp="1"/>
          </p:cNvSpPr>
          <p:nvPr>
            <p:ph type="body" sz="quarter" idx="3"/>
          </p:nvPr>
        </p:nvSpPr>
        <p:spPr>
          <a:xfrm>
            <a:off x="4692704" y="1333829"/>
            <a:ext cx="3673182" cy="617934"/>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a:t>单击此处编辑母版文本样式</a:t>
            </a:r>
            <a:endParaRPr lang="zh-CN" altLang="en-US" strike="noStrike" noProof="1"/>
          </a:p>
        </p:txBody>
      </p:sp>
      <p:sp>
        <p:nvSpPr>
          <p:cNvPr id="6" name="内容占位符 5"/>
          <p:cNvSpPr>
            <a:spLocks noGrp="1"/>
          </p:cNvSpPr>
          <p:nvPr>
            <p:ph sz="quarter" idx="4"/>
          </p:nvPr>
        </p:nvSpPr>
        <p:spPr>
          <a:xfrm>
            <a:off x="4692704" y="1999035"/>
            <a:ext cx="3673182" cy="2643213"/>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7" name="日期占位符 6"/>
          <p:cNvSpPr>
            <a:spLocks noGrp="1"/>
          </p:cNvSpPr>
          <p:nvPr>
            <p:ph type="dt" sz="half" idx="10"/>
          </p:nvPr>
        </p:nvSpPr>
        <p:spPr/>
        <p:txBody>
          <a:bodyPr/>
          <a:lstStyle/>
          <a:p>
            <a:pPr defTabSz="685800" fontAlgn="base">
              <a:spcBef>
                <a:spcPct val="0"/>
              </a:spcBef>
              <a:spcAft>
                <a:spcPct val="0"/>
              </a:spcAft>
              <a:buClrTx/>
            </a:pPr>
            <a:fld id="{BB962C8B-B14F-4D97-AF65-F5344CB8AC3E}" type="datetime1">
              <a:rPr lang="zh-CN" altLang="en-US" kern="1200" noProof="1" smtClean="0">
                <a:latin typeface="Arial" panose="020B0604020202020204" pitchFamily="34" charset="0"/>
                <a:cs typeface="+mn-cs"/>
              </a:rPr>
            </a:fld>
            <a:endParaRPr lang="zh-CN" altLang="en-US" kern="1200" noProof="1">
              <a:latin typeface="Arial" panose="020B0604020202020204" pitchFamily="34" charset="0"/>
              <a:cs typeface="+mn-cs"/>
            </a:endParaRPr>
          </a:p>
        </p:txBody>
      </p:sp>
      <p:sp>
        <p:nvSpPr>
          <p:cNvPr id="8" name="页脚占位符 7"/>
          <p:cNvSpPr>
            <a:spLocks noGrp="1"/>
          </p:cNvSpPr>
          <p:nvPr>
            <p:ph type="ftr" sz="quarter" idx="11"/>
          </p:nvPr>
        </p:nvSpPr>
        <p:spPr/>
        <p:txBody>
          <a:bodyPr/>
          <a:lstStyle/>
          <a:p>
            <a:pPr defTabSz="685800" fontAlgn="base">
              <a:spcBef>
                <a:spcPct val="0"/>
              </a:spcBef>
              <a:spcAft>
                <a:spcPct val="0"/>
              </a:spcAft>
              <a:buClrTx/>
            </a:pPr>
            <a:endParaRPr lang="zh-CN" altLang="en-US" kern="1200" noProof="1">
              <a:latin typeface="Arial" panose="020B0604020202020204" pitchFamily="34" charset="0"/>
              <a:cs typeface="+mn-cs"/>
            </a:endParaRPr>
          </a:p>
        </p:txBody>
      </p:sp>
      <p:sp>
        <p:nvSpPr>
          <p:cNvPr id="9" name="灯片编号占位符 8"/>
          <p:cNvSpPr>
            <a:spLocks noGrp="1"/>
          </p:cNvSpPr>
          <p:nvPr>
            <p:ph type="sldNum" sz="quarter" idx="12"/>
          </p:nvPr>
        </p:nvSpPr>
        <p:spPr/>
        <p:txBody>
          <a:bodyPr/>
          <a:lstStyle/>
          <a:p>
            <a:pPr defTabSz="685800" fontAlgn="base">
              <a:spcBef>
                <a:spcPct val="0"/>
              </a:spcBef>
              <a:spcAft>
                <a:spcPct val="0"/>
              </a:spcAft>
              <a:buClrTx/>
            </a:pPr>
            <a:fld id="{9A0DB2DC-4C9A-4742-B13C-FB6460FD3503}" type="slidenum">
              <a:rPr lang="zh-CN" altLang="en-US" kern="1200" noProof="1" smtClean="0">
                <a:latin typeface="Arial" panose="020B0604020202020204" pitchFamily="34" charset="0"/>
                <a:cs typeface="+mn-cs"/>
              </a:rPr>
            </a:fld>
            <a:endParaRPr lang="zh-CN" altLang="en-US" kern="1200" noProof="1">
              <a:latin typeface="Arial" panose="020B0604020202020204" pitchFamily="34" charset="0"/>
              <a:cs typeface="+mn-cs"/>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auto"/>
            <a:r>
              <a:rPr lang="zh-CN" altLang="en-US" strike="noStrike" noProof="1"/>
              <a:t>单击此处编辑母版标题样式</a:t>
            </a:r>
            <a:endParaRPr lang="zh-CN" altLang="en-US" strike="noStrike" noProof="1"/>
          </a:p>
        </p:txBody>
      </p:sp>
      <p:sp>
        <p:nvSpPr>
          <p:cNvPr id="3" name="日期占位符 2"/>
          <p:cNvSpPr>
            <a:spLocks noGrp="1"/>
          </p:cNvSpPr>
          <p:nvPr>
            <p:ph type="dt" sz="half" idx="10"/>
          </p:nvPr>
        </p:nvSpPr>
        <p:spPr/>
        <p:txBody>
          <a:bodyPr/>
          <a:lstStyle/>
          <a:p>
            <a:pPr defTabSz="685800" fontAlgn="base">
              <a:spcBef>
                <a:spcPct val="0"/>
              </a:spcBef>
              <a:spcAft>
                <a:spcPct val="0"/>
              </a:spcAft>
              <a:buClrTx/>
            </a:pPr>
            <a:fld id="{BB962C8B-B14F-4D97-AF65-F5344CB8AC3E}" type="datetime1">
              <a:rPr lang="zh-CN" altLang="en-US" kern="1200" noProof="1" smtClean="0">
                <a:latin typeface="Arial" panose="020B0604020202020204" pitchFamily="34" charset="0"/>
                <a:cs typeface="+mn-cs"/>
              </a:rPr>
            </a:fld>
            <a:endParaRPr lang="zh-CN" altLang="en-US" kern="1200" noProof="1">
              <a:latin typeface="Arial" panose="020B0604020202020204" pitchFamily="34" charset="0"/>
              <a:cs typeface="+mn-cs"/>
            </a:endParaRPr>
          </a:p>
        </p:txBody>
      </p:sp>
      <p:sp>
        <p:nvSpPr>
          <p:cNvPr id="4" name="页脚占位符 3"/>
          <p:cNvSpPr>
            <a:spLocks noGrp="1"/>
          </p:cNvSpPr>
          <p:nvPr>
            <p:ph type="ftr" sz="quarter" idx="11"/>
          </p:nvPr>
        </p:nvSpPr>
        <p:spPr/>
        <p:txBody>
          <a:bodyPr/>
          <a:lstStyle/>
          <a:p>
            <a:pPr defTabSz="685800" fontAlgn="base">
              <a:spcBef>
                <a:spcPct val="0"/>
              </a:spcBef>
              <a:spcAft>
                <a:spcPct val="0"/>
              </a:spcAft>
              <a:buClrTx/>
            </a:pPr>
            <a:endParaRPr lang="zh-CN" altLang="en-US" kern="1200" noProof="1">
              <a:latin typeface="Arial" panose="020B0604020202020204" pitchFamily="34" charset="0"/>
              <a:cs typeface="+mn-cs"/>
            </a:endParaRPr>
          </a:p>
        </p:txBody>
      </p:sp>
      <p:sp>
        <p:nvSpPr>
          <p:cNvPr id="5" name="灯片编号占位符 4"/>
          <p:cNvSpPr>
            <a:spLocks noGrp="1"/>
          </p:cNvSpPr>
          <p:nvPr>
            <p:ph type="sldNum" sz="quarter" idx="12"/>
          </p:nvPr>
        </p:nvSpPr>
        <p:spPr/>
        <p:txBody>
          <a:bodyPr/>
          <a:lstStyle/>
          <a:p>
            <a:pPr defTabSz="685800" fontAlgn="base">
              <a:spcBef>
                <a:spcPct val="0"/>
              </a:spcBef>
              <a:spcAft>
                <a:spcPct val="0"/>
              </a:spcAft>
              <a:buClrTx/>
            </a:pPr>
            <a:fld id="{9A0DB2DC-4C9A-4742-B13C-FB6460FD3503}" type="slidenum">
              <a:rPr lang="zh-CN" altLang="en-US" kern="1200" noProof="1" smtClean="0">
                <a:latin typeface="Arial" panose="020B0604020202020204" pitchFamily="34" charset="0"/>
                <a:cs typeface="+mn-cs"/>
              </a:rPr>
            </a:fld>
            <a:endParaRPr lang="zh-CN" altLang="en-US" kern="1200" noProof="1">
              <a:latin typeface="Arial" panose="020B0604020202020204" pitchFamily="34" charset="0"/>
              <a:cs typeface="+mn-cs"/>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defTabSz="685800" fontAlgn="base">
              <a:spcBef>
                <a:spcPct val="0"/>
              </a:spcBef>
              <a:spcAft>
                <a:spcPct val="0"/>
              </a:spcAft>
              <a:buClrTx/>
            </a:pPr>
            <a:fld id="{BB962C8B-B14F-4D97-AF65-F5344CB8AC3E}" type="datetime1">
              <a:rPr lang="zh-CN" altLang="en-US" kern="1200" noProof="1" smtClean="0">
                <a:latin typeface="Arial" panose="020B0604020202020204" pitchFamily="34" charset="0"/>
                <a:cs typeface="+mn-cs"/>
              </a:rPr>
            </a:fld>
            <a:endParaRPr lang="zh-CN" altLang="en-US" kern="1200" noProof="1">
              <a:latin typeface="Arial" panose="020B0604020202020204" pitchFamily="34" charset="0"/>
              <a:cs typeface="+mn-cs"/>
            </a:endParaRPr>
          </a:p>
        </p:txBody>
      </p:sp>
      <p:sp>
        <p:nvSpPr>
          <p:cNvPr id="3" name="页脚占位符 2"/>
          <p:cNvSpPr>
            <a:spLocks noGrp="1"/>
          </p:cNvSpPr>
          <p:nvPr>
            <p:ph type="ftr" sz="quarter" idx="11"/>
          </p:nvPr>
        </p:nvSpPr>
        <p:spPr/>
        <p:txBody>
          <a:bodyPr/>
          <a:lstStyle/>
          <a:p>
            <a:pPr defTabSz="685800" fontAlgn="base">
              <a:spcBef>
                <a:spcPct val="0"/>
              </a:spcBef>
              <a:spcAft>
                <a:spcPct val="0"/>
              </a:spcAft>
              <a:buClrTx/>
            </a:pPr>
            <a:endParaRPr lang="zh-CN" altLang="en-US" kern="1200" noProof="1">
              <a:latin typeface="Arial" panose="020B0604020202020204" pitchFamily="34" charset="0"/>
              <a:cs typeface="+mn-cs"/>
            </a:endParaRPr>
          </a:p>
        </p:txBody>
      </p:sp>
      <p:sp>
        <p:nvSpPr>
          <p:cNvPr id="4" name="灯片编号占位符 3"/>
          <p:cNvSpPr>
            <a:spLocks noGrp="1"/>
          </p:cNvSpPr>
          <p:nvPr>
            <p:ph type="sldNum" sz="quarter" idx="12"/>
          </p:nvPr>
        </p:nvSpPr>
        <p:spPr/>
        <p:txBody>
          <a:bodyPr/>
          <a:lstStyle/>
          <a:p>
            <a:pPr defTabSz="685800" fontAlgn="base">
              <a:spcBef>
                <a:spcPct val="0"/>
              </a:spcBef>
              <a:spcAft>
                <a:spcPct val="0"/>
              </a:spcAft>
              <a:buClrTx/>
            </a:pPr>
            <a:fld id="{9A0DB2DC-4C9A-4742-B13C-FB6460FD3503}" type="slidenum">
              <a:rPr lang="zh-CN" altLang="en-US" kern="1200" noProof="1" smtClean="0">
                <a:latin typeface="Arial" panose="020B0604020202020204" pitchFamily="34" charset="0"/>
                <a:cs typeface="+mn-cs"/>
              </a:rPr>
            </a:fld>
            <a:endParaRPr lang="zh-CN" altLang="en-US" kern="1200" noProof="1">
              <a:latin typeface="Arial" panose="020B0604020202020204" pitchFamily="34" charset="0"/>
              <a:cs typeface="+mn-cs"/>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342900"/>
            <a:ext cx="2949178" cy="1200150"/>
          </a:xfrm>
        </p:spPr>
        <p:txBody>
          <a:bodyPr anchor="b"/>
          <a:lstStyle>
            <a:lvl1pPr>
              <a:defRPr sz="2400"/>
            </a:lvl1pPr>
          </a:lstStyle>
          <a:p>
            <a:pPr fontAlgn="auto"/>
            <a:r>
              <a:rPr lang="zh-CN" altLang="en-US" strike="noStrike" noProof="1"/>
              <a:t>单击此处编辑母版标题样式</a:t>
            </a:r>
            <a:endParaRPr lang="zh-CN" altLang="en-US" strike="noStrike" noProof="1"/>
          </a:p>
        </p:txBody>
      </p:sp>
      <p:sp>
        <p:nvSpPr>
          <p:cNvPr id="3" name="内容占位符 2"/>
          <p:cNvSpPr>
            <a:spLocks noGrp="1"/>
          </p:cNvSpPr>
          <p:nvPr>
            <p:ph idx="1"/>
          </p:nvPr>
        </p:nvSpPr>
        <p:spPr>
          <a:xfrm>
            <a:off x="3887391" y="740570"/>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文本占位符 3"/>
          <p:cNvSpPr>
            <a:spLocks noGrp="1"/>
          </p:cNvSpPr>
          <p:nvPr>
            <p:ph type="body" sz="half" idx="2"/>
          </p:nvPr>
        </p:nvSpPr>
        <p:spPr>
          <a:xfrm>
            <a:off x="629841" y="1543051"/>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a:t>单击此处编辑母版文本样式</a:t>
            </a:r>
            <a:endParaRPr lang="zh-CN" altLang="en-US" strike="noStrike" noProof="1"/>
          </a:p>
        </p:txBody>
      </p:sp>
      <p:sp>
        <p:nvSpPr>
          <p:cNvPr id="5" name="日期占位符 4"/>
          <p:cNvSpPr>
            <a:spLocks noGrp="1"/>
          </p:cNvSpPr>
          <p:nvPr>
            <p:ph type="dt" sz="half" idx="10"/>
          </p:nvPr>
        </p:nvSpPr>
        <p:spPr/>
        <p:txBody>
          <a:bodyPr/>
          <a:lstStyle/>
          <a:p>
            <a:pPr defTabSz="685800" fontAlgn="base">
              <a:spcBef>
                <a:spcPct val="0"/>
              </a:spcBef>
              <a:spcAft>
                <a:spcPct val="0"/>
              </a:spcAft>
              <a:buClrTx/>
            </a:pPr>
            <a:fld id="{BB962C8B-B14F-4D97-AF65-F5344CB8AC3E}" type="datetime1">
              <a:rPr lang="zh-CN" altLang="en-US" kern="1200" noProof="1" smtClean="0">
                <a:latin typeface="Arial" panose="020B0604020202020204" pitchFamily="34" charset="0"/>
                <a:cs typeface="+mn-cs"/>
              </a:rPr>
            </a:fld>
            <a:endParaRPr lang="zh-CN" altLang="en-US" kern="1200" noProof="1">
              <a:latin typeface="Arial" panose="020B0604020202020204" pitchFamily="34" charset="0"/>
              <a:cs typeface="+mn-cs"/>
            </a:endParaRPr>
          </a:p>
        </p:txBody>
      </p:sp>
      <p:sp>
        <p:nvSpPr>
          <p:cNvPr id="6" name="页脚占位符 5"/>
          <p:cNvSpPr>
            <a:spLocks noGrp="1"/>
          </p:cNvSpPr>
          <p:nvPr>
            <p:ph type="ftr" sz="quarter" idx="11"/>
          </p:nvPr>
        </p:nvSpPr>
        <p:spPr/>
        <p:txBody>
          <a:bodyPr/>
          <a:lstStyle/>
          <a:p>
            <a:pPr defTabSz="685800" fontAlgn="base">
              <a:spcBef>
                <a:spcPct val="0"/>
              </a:spcBef>
              <a:spcAft>
                <a:spcPct val="0"/>
              </a:spcAft>
              <a:buClrTx/>
            </a:pPr>
            <a:endParaRPr lang="zh-CN" altLang="en-US" kern="1200" noProof="1">
              <a:latin typeface="Arial" panose="020B0604020202020204" pitchFamily="34" charset="0"/>
              <a:cs typeface="+mn-cs"/>
            </a:endParaRPr>
          </a:p>
        </p:txBody>
      </p:sp>
      <p:sp>
        <p:nvSpPr>
          <p:cNvPr id="7" name="灯片编号占位符 6"/>
          <p:cNvSpPr>
            <a:spLocks noGrp="1"/>
          </p:cNvSpPr>
          <p:nvPr>
            <p:ph type="sldNum" sz="quarter" idx="12"/>
          </p:nvPr>
        </p:nvSpPr>
        <p:spPr/>
        <p:txBody>
          <a:bodyPr/>
          <a:lstStyle/>
          <a:p>
            <a:pPr defTabSz="685800" fontAlgn="base">
              <a:spcBef>
                <a:spcPct val="0"/>
              </a:spcBef>
              <a:spcAft>
                <a:spcPct val="0"/>
              </a:spcAft>
              <a:buClrTx/>
            </a:pPr>
            <a:fld id="{9A0DB2DC-4C9A-4742-B13C-FB6460FD3503}" type="slidenum">
              <a:rPr lang="zh-CN" altLang="en-US" kern="1200" noProof="1" smtClean="0">
                <a:latin typeface="Arial" panose="020B0604020202020204" pitchFamily="34" charset="0"/>
                <a:cs typeface="+mn-cs"/>
              </a:rPr>
            </a:fld>
            <a:endParaRPr lang="zh-CN" altLang="en-US" kern="1200" noProof="1">
              <a:latin typeface="Arial" panose="020B0604020202020204" pitchFamily="34" charset="0"/>
              <a:cs typeface="+mn-cs"/>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showMasterSp="0" matchingName="Section header">
  <p:cSld name="SECTION_HEADER">
    <p:spTree>
      <p:nvGrpSpPr>
        <p:cNvPr id="1" name="Shape 17"/>
        <p:cNvGrpSpPr/>
        <p:nvPr/>
      </p:nvGrpSpPr>
      <p:grpSpPr>
        <a:xfrm>
          <a:off x="0" y="0"/>
          <a:ext cx="0" cy="0"/>
          <a:chOff x="0" y="0"/>
          <a:chExt cx="0" cy="0"/>
        </a:xfrm>
      </p:grpSpPr>
      <p:sp>
        <p:nvSpPr>
          <p:cNvPr id="18" name="Google Shape;18;g849773c3a5_0_10"/>
          <p:cNvSpPr/>
          <p:nvPr/>
        </p:nvSpPr>
        <p:spPr>
          <a:xfrm flipH="1">
            <a:off x="7595939" y="460225"/>
            <a:ext cx="1081625" cy="1124950"/>
          </a:xfrm>
          <a:custGeom>
            <a:avLst/>
            <a:gdLst/>
            <a:ahLst/>
            <a:cxnLst/>
            <a:rect l="l" t="t" r="r" b="b"/>
            <a:pathLst>
              <a:path w="43265" h="44998" extrusionOk="0">
                <a:moveTo>
                  <a:pt x="0" y="44998"/>
                </a:moveTo>
                <a:lnTo>
                  <a:pt x="0" y="0"/>
                </a:lnTo>
                <a:lnTo>
                  <a:pt x="43265" y="0"/>
                </a:lnTo>
              </a:path>
            </a:pathLst>
          </a:custGeom>
          <a:noFill/>
          <a:ln w="28575" cap="flat" cmpd="sng">
            <a:solidFill>
              <a:schemeClr val="lt2"/>
            </a:solidFill>
            <a:prstDash val="solid"/>
            <a:miter lim="8000"/>
            <a:headEnd type="none" w="sm" len="sm"/>
            <a:tailEnd type="none" w="sm" len="sm"/>
          </a:ln>
        </p:spPr>
      </p:sp>
      <p:sp>
        <p:nvSpPr>
          <p:cNvPr id="19" name="Google Shape;19;g849773c3a5_0_10"/>
          <p:cNvSpPr/>
          <p:nvPr/>
        </p:nvSpPr>
        <p:spPr>
          <a:xfrm rot="10800000" flipH="1">
            <a:off x="466426" y="3558325"/>
            <a:ext cx="1081625" cy="1124950"/>
          </a:xfrm>
          <a:custGeom>
            <a:avLst/>
            <a:gdLst/>
            <a:ahLst/>
            <a:cxnLst/>
            <a:rect l="l" t="t" r="r" b="b"/>
            <a:pathLst>
              <a:path w="43265" h="44998" extrusionOk="0">
                <a:moveTo>
                  <a:pt x="0" y="44998"/>
                </a:moveTo>
                <a:lnTo>
                  <a:pt x="0" y="0"/>
                </a:lnTo>
                <a:lnTo>
                  <a:pt x="43265" y="0"/>
                </a:lnTo>
              </a:path>
            </a:pathLst>
          </a:custGeom>
          <a:noFill/>
          <a:ln w="28575" cap="flat" cmpd="sng">
            <a:solidFill>
              <a:schemeClr val="lt2"/>
            </a:solidFill>
            <a:prstDash val="solid"/>
            <a:miter lim="8000"/>
            <a:headEnd type="none" w="sm" len="sm"/>
            <a:tailEnd type="none" w="sm" len="sm"/>
          </a:ln>
        </p:spPr>
      </p:sp>
      <p:sp>
        <p:nvSpPr>
          <p:cNvPr id="20" name="Google Shape;20;g849773c3a5_0_10"/>
          <p:cNvSpPr txBox="1">
            <a:spLocks noGrp="1"/>
          </p:cNvSpPr>
          <p:nvPr>
            <p:ph type="title"/>
          </p:nvPr>
        </p:nvSpPr>
        <p:spPr>
          <a:xfrm>
            <a:off x="773700" y="1806450"/>
            <a:ext cx="7596600" cy="1530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4200"/>
              <a:buNone/>
              <a:defRPr/>
            </a:lvl1pPr>
            <a:lvl2pPr lvl="1" algn="ctr">
              <a:lnSpc>
                <a:spcPct val="100000"/>
              </a:lnSpc>
              <a:spcBef>
                <a:spcPts val="0"/>
              </a:spcBef>
              <a:spcAft>
                <a:spcPts val="0"/>
              </a:spcAft>
              <a:buSzPts val="4200"/>
              <a:buNone/>
              <a:defRPr/>
            </a:lvl2pPr>
            <a:lvl3pPr lvl="2" algn="ctr">
              <a:lnSpc>
                <a:spcPct val="100000"/>
              </a:lnSpc>
              <a:spcBef>
                <a:spcPts val="0"/>
              </a:spcBef>
              <a:spcAft>
                <a:spcPts val="0"/>
              </a:spcAft>
              <a:buSzPts val="4200"/>
              <a:buNone/>
              <a:defRPr/>
            </a:lvl3pPr>
            <a:lvl4pPr lvl="3" algn="ctr">
              <a:lnSpc>
                <a:spcPct val="100000"/>
              </a:lnSpc>
              <a:spcBef>
                <a:spcPts val="0"/>
              </a:spcBef>
              <a:spcAft>
                <a:spcPts val="0"/>
              </a:spcAft>
              <a:buSzPts val="4200"/>
              <a:buNone/>
              <a:defRPr/>
            </a:lvl4pPr>
            <a:lvl5pPr lvl="4" algn="ctr">
              <a:lnSpc>
                <a:spcPct val="100000"/>
              </a:lnSpc>
              <a:spcBef>
                <a:spcPts val="0"/>
              </a:spcBef>
              <a:spcAft>
                <a:spcPts val="0"/>
              </a:spcAft>
              <a:buSzPts val="4200"/>
              <a:buNone/>
              <a:defRPr/>
            </a:lvl5pPr>
            <a:lvl6pPr lvl="5" algn="ctr">
              <a:lnSpc>
                <a:spcPct val="100000"/>
              </a:lnSpc>
              <a:spcBef>
                <a:spcPts val="0"/>
              </a:spcBef>
              <a:spcAft>
                <a:spcPts val="0"/>
              </a:spcAft>
              <a:buSzPts val="4200"/>
              <a:buNone/>
              <a:defRPr/>
            </a:lvl6pPr>
            <a:lvl7pPr lvl="6" algn="ctr">
              <a:lnSpc>
                <a:spcPct val="100000"/>
              </a:lnSpc>
              <a:spcBef>
                <a:spcPts val="0"/>
              </a:spcBef>
              <a:spcAft>
                <a:spcPts val="0"/>
              </a:spcAft>
              <a:buSzPts val="4200"/>
              <a:buNone/>
              <a:defRPr/>
            </a:lvl7pPr>
            <a:lvl8pPr lvl="7" algn="ctr">
              <a:lnSpc>
                <a:spcPct val="100000"/>
              </a:lnSpc>
              <a:spcBef>
                <a:spcPts val="0"/>
              </a:spcBef>
              <a:spcAft>
                <a:spcPts val="0"/>
              </a:spcAft>
              <a:buSzPts val="4200"/>
              <a:buNone/>
              <a:defRPr/>
            </a:lvl8pPr>
            <a:lvl9pPr lvl="8" algn="ctr">
              <a:lnSpc>
                <a:spcPct val="100000"/>
              </a:lnSpc>
              <a:spcBef>
                <a:spcPts val="0"/>
              </a:spcBef>
              <a:spcAft>
                <a:spcPts val="0"/>
              </a:spcAft>
              <a:buSzPts val="4200"/>
              <a:buNone/>
              <a:defRPr/>
            </a:lvl9pPr>
          </a:lstStyle>
          <a:p/>
        </p:txBody>
      </p:sp>
      <p:sp>
        <p:nvSpPr>
          <p:cNvPr id="21" name="Google Shape;21;g849773c3a5_0_1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9pPr>
          </a:lstStyle>
          <a:p>
            <a:fld id="{00000000-1234-1234-1234-123412341234}" type="slidenum">
              <a:rPr lang="es-ES" smtClean="0"/>
            </a:fld>
            <a:endParaRPr lang="es-E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342900"/>
            <a:ext cx="3124012" cy="1200150"/>
          </a:xfrm>
        </p:spPr>
        <p:txBody>
          <a:bodyPr anchor="b"/>
          <a:lstStyle>
            <a:lvl1pPr>
              <a:defRPr sz="2400"/>
            </a:lvl1pPr>
          </a:lstStyle>
          <a:p>
            <a:pPr fontAlgn="auto"/>
            <a:r>
              <a:rPr lang="zh-CN" altLang="en-US" strike="noStrike" noProof="1"/>
              <a:t>单击此处编辑母版标题样式</a:t>
            </a:r>
            <a:endParaRPr lang="zh-CN" altLang="en-US" strike="noStrike" noProof="1"/>
          </a:p>
        </p:txBody>
      </p:sp>
      <p:sp>
        <p:nvSpPr>
          <p:cNvPr id="3" name="图片占位符 2"/>
          <p:cNvSpPr>
            <a:spLocks noGrp="1"/>
          </p:cNvSpPr>
          <p:nvPr>
            <p:ph type="pic" idx="1"/>
          </p:nvPr>
        </p:nvSpPr>
        <p:spPr>
          <a:xfrm>
            <a:off x="3887391" y="342901"/>
            <a:ext cx="4629150" cy="4052888"/>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1543051"/>
            <a:ext cx="3124012" cy="2858691"/>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a:t>单击此处编辑母版文本样式</a:t>
            </a:r>
            <a:endParaRPr lang="zh-CN" altLang="en-US" strike="noStrike" noProof="1"/>
          </a:p>
        </p:txBody>
      </p:sp>
      <p:sp>
        <p:nvSpPr>
          <p:cNvPr id="5" name="日期占位符 4"/>
          <p:cNvSpPr>
            <a:spLocks noGrp="1"/>
          </p:cNvSpPr>
          <p:nvPr>
            <p:ph type="dt" sz="half" idx="10"/>
          </p:nvPr>
        </p:nvSpPr>
        <p:spPr/>
        <p:txBody>
          <a:bodyPr/>
          <a:lstStyle/>
          <a:p>
            <a:pPr defTabSz="685800" fontAlgn="base">
              <a:spcBef>
                <a:spcPct val="0"/>
              </a:spcBef>
              <a:spcAft>
                <a:spcPct val="0"/>
              </a:spcAft>
              <a:buClrTx/>
            </a:pPr>
            <a:fld id="{BB962C8B-B14F-4D97-AF65-F5344CB8AC3E}" type="datetime1">
              <a:rPr lang="zh-CN" altLang="en-US" kern="1200" noProof="1" smtClean="0">
                <a:latin typeface="Arial" panose="020B0604020202020204" pitchFamily="34" charset="0"/>
                <a:cs typeface="+mn-cs"/>
              </a:rPr>
            </a:fld>
            <a:endParaRPr lang="zh-CN" altLang="en-US" kern="1200" noProof="1">
              <a:latin typeface="Arial" panose="020B0604020202020204" pitchFamily="34" charset="0"/>
              <a:cs typeface="+mn-cs"/>
            </a:endParaRPr>
          </a:p>
        </p:txBody>
      </p:sp>
      <p:sp>
        <p:nvSpPr>
          <p:cNvPr id="6" name="页脚占位符 5"/>
          <p:cNvSpPr>
            <a:spLocks noGrp="1"/>
          </p:cNvSpPr>
          <p:nvPr>
            <p:ph type="ftr" sz="quarter" idx="11"/>
          </p:nvPr>
        </p:nvSpPr>
        <p:spPr/>
        <p:txBody>
          <a:bodyPr/>
          <a:lstStyle/>
          <a:p>
            <a:pPr defTabSz="685800" fontAlgn="base">
              <a:spcBef>
                <a:spcPct val="0"/>
              </a:spcBef>
              <a:spcAft>
                <a:spcPct val="0"/>
              </a:spcAft>
              <a:buClrTx/>
            </a:pPr>
            <a:endParaRPr lang="zh-CN" altLang="en-US" kern="1200" noProof="1">
              <a:latin typeface="Arial" panose="020B0604020202020204" pitchFamily="34" charset="0"/>
              <a:cs typeface="+mn-cs"/>
            </a:endParaRPr>
          </a:p>
        </p:txBody>
      </p:sp>
      <p:sp>
        <p:nvSpPr>
          <p:cNvPr id="7" name="灯片编号占位符 6"/>
          <p:cNvSpPr>
            <a:spLocks noGrp="1"/>
          </p:cNvSpPr>
          <p:nvPr>
            <p:ph type="sldNum" sz="quarter" idx="12"/>
          </p:nvPr>
        </p:nvSpPr>
        <p:spPr/>
        <p:txBody>
          <a:bodyPr/>
          <a:lstStyle/>
          <a:p>
            <a:pPr defTabSz="685800" fontAlgn="base">
              <a:spcBef>
                <a:spcPct val="0"/>
              </a:spcBef>
              <a:spcAft>
                <a:spcPct val="0"/>
              </a:spcAft>
              <a:buClrTx/>
            </a:pPr>
            <a:fld id="{9A0DB2DC-4C9A-4742-B13C-FB6460FD3503}" type="slidenum">
              <a:rPr lang="zh-CN" altLang="en-US" kern="1200" noProof="1" smtClean="0">
                <a:latin typeface="Arial" panose="020B0604020202020204" pitchFamily="34" charset="0"/>
                <a:cs typeface="+mn-cs"/>
              </a:rPr>
            </a:fld>
            <a:endParaRPr lang="zh-CN" altLang="en-US" kern="1200" noProof="1">
              <a:latin typeface="Arial" panose="020B0604020202020204" pitchFamily="34" charset="0"/>
              <a:cs typeface="+mn-cs"/>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auto"/>
            <a:r>
              <a:rPr lang="zh-CN" altLang="en-US" strike="noStrike" noProof="1"/>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日期占位符 3"/>
          <p:cNvSpPr>
            <a:spLocks noGrp="1"/>
          </p:cNvSpPr>
          <p:nvPr>
            <p:ph type="dt" sz="half" idx="10"/>
          </p:nvPr>
        </p:nvSpPr>
        <p:spPr/>
        <p:txBody>
          <a:bodyPr/>
          <a:lstStyle/>
          <a:p>
            <a:pPr defTabSz="685800" fontAlgn="base">
              <a:spcBef>
                <a:spcPct val="0"/>
              </a:spcBef>
              <a:spcAft>
                <a:spcPct val="0"/>
              </a:spcAft>
              <a:buClrTx/>
            </a:pPr>
            <a:fld id="{BB962C8B-B14F-4D97-AF65-F5344CB8AC3E}" type="datetime1">
              <a:rPr lang="zh-CN" altLang="en-US" kern="1200" noProof="1" smtClean="0">
                <a:latin typeface="Arial" panose="020B0604020202020204" pitchFamily="34" charset="0"/>
                <a:cs typeface="+mn-cs"/>
              </a:rPr>
            </a:fld>
            <a:endParaRPr lang="zh-CN" altLang="en-US" kern="1200" noProof="1">
              <a:latin typeface="Arial" panose="020B0604020202020204" pitchFamily="34" charset="0"/>
              <a:cs typeface="+mn-cs"/>
            </a:endParaRPr>
          </a:p>
        </p:txBody>
      </p:sp>
      <p:sp>
        <p:nvSpPr>
          <p:cNvPr id="5" name="页脚占位符 4"/>
          <p:cNvSpPr>
            <a:spLocks noGrp="1"/>
          </p:cNvSpPr>
          <p:nvPr>
            <p:ph type="ftr" sz="quarter" idx="11"/>
          </p:nvPr>
        </p:nvSpPr>
        <p:spPr/>
        <p:txBody>
          <a:bodyPr/>
          <a:lstStyle/>
          <a:p>
            <a:pPr defTabSz="685800" fontAlgn="base">
              <a:spcBef>
                <a:spcPct val="0"/>
              </a:spcBef>
              <a:spcAft>
                <a:spcPct val="0"/>
              </a:spcAft>
              <a:buClrTx/>
            </a:pPr>
            <a:endParaRPr lang="zh-CN" altLang="en-US" kern="1200" noProof="1">
              <a:latin typeface="Arial" panose="020B0604020202020204" pitchFamily="34" charset="0"/>
              <a:cs typeface="+mn-cs"/>
            </a:endParaRPr>
          </a:p>
        </p:txBody>
      </p:sp>
      <p:sp>
        <p:nvSpPr>
          <p:cNvPr id="6" name="灯片编号占位符 5"/>
          <p:cNvSpPr>
            <a:spLocks noGrp="1"/>
          </p:cNvSpPr>
          <p:nvPr>
            <p:ph type="sldNum" sz="quarter" idx="12"/>
          </p:nvPr>
        </p:nvSpPr>
        <p:spPr/>
        <p:txBody>
          <a:bodyPr/>
          <a:lstStyle/>
          <a:p>
            <a:pPr defTabSz="685800" fontAlgn="base">
              <a:spcBef>
                <a:spcPct val="0"/>
              </a:spcBef>
              <a:spcAft>
                <a:spcPct val="0"/>
              </a:spcAft>
              <a:buClrTx/>
            </a:pPr>
            <a:fld id="{9A0DB2DC-4C9A-4742-B13C-FB6460FD3503}" type="slidenum">
              <a:rPr lang="zh-CN" altLang="en-US" kern="1200" noProof="1" smtClean="0">
                <a:latin typeface="Arial" panose="020B0604020202020204" pitchFamily="34" charset="0"/>
                <a:cs typeface="+mn-cs"/>
              </a:rPr>
            </a:fld>
            <a:endParaRPr lang="zh-CN" altLang="en-US" kern="1200" noProof="1">
              <a:latin typeface="Arial" panose="020B0604020202020204" pitchFamily="34" charset="0"/>
              <a:cs typeface="+mn-cs"/>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6425" y="456011"/>
            <a:ext cx="2056805" cy="4231481"/>
          </a:xfrm>
        </p:spPr>
        <p:txBody>
          <a:bodyPr vert="eaVert"/>
          <a:lstStyle/>
          <a:p>
            <a:pPr fontAlgn="auto"/>
            <a:r>
              <a:rPr lang="zh-CN" altLang="en-US" strike="noStrike" noProof="1"/>
              <a:t>单击此处编辑母版标题样式</a:t>
            </a:r>
            <a:endParaRPr lang="zh-CN" altLang="en-US" strike="noStrike" noProof="1"/>
          </a:p>
        </p:txBody>
      </p:sp>
      <p:sp>
        <p:nvSpPr>
          <p:cNvPr id="3" name="竖排文字占位符 2"/>
          <p:cNvSpPr>
            <a:spLocks noGrp="1"/>
          </p:cNvSpPr>
          <p:nvPr>
            <p:ph type="body" orient="vert" idx="1"/>
          </p:nvPr>
        </p:nvSpPr>
        <p:spPr>
          <a:xfrm>
            <a:off x="456010" y="456011"/>
            <a:ext cx="6051179" cy="4231481"/>
          </a:xfrm>
        </p:spPr>
        <p:txBody>
          <a:bodyPr vert="eaVert"/>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日期占位符 3"/>
          <p:cNvSpPr>
            <a:spLocks noGrp="1"/>
          </p:cNvSpPr>
          <p:nvPr>
            <p:ph type="dt" sz="half" idx="10"/>
          </p:nvPr>
        </p:nvSpPr>
        <p:spPr/>
        <p:txBody>
          <a:bodyPr/>
          <a:lstStyle/>
          <a:p>
            <a:pPr defTabSz="685800" fontAlgn="base">
              <a:spcBef>
                <a:spcPct val="0"/>
              </a:spcBef>
              <a:spcAft>
                <a:spcPct val="0"/>
              </a:spcAft>
              <a:buClrTx/>
            </a:pPr>
            <a:fld id="{BB962C8B-B14F-4D97-AF65-F5344CB8AC3E}" type="datetime1">
              <a:rPr lang="zh-CN" altLang="en-US" kern="1200" noProof="1" smtClean="0">
                <a:latin typeface="Arial" panose="020B0604020202020204" pitchFamily="34" charset="0"/>
                <a:cs typeface="+mn-cs"/>
              </a:rPr>
            </a:fld>
            <a:endParaRPr lang="zh-CN" altLang="en-US" kern="1200" noProof="1">
              <a:latin typeface="Arial" panose="020B0604020202020204" pitchFamily="34" charset="0"/>
              <a:cs typeface="+mn-cs"/>
            </a:endParaRPr>
          </a:p>
        </p:txBody>
      </p:sp>
      <p:sp>
        <p:nvSpPr>
          <p:cNvPr id="5" name="页脚占位符 4"/>
          <p:cNvSpPr>
            <a:spLocks noGrp="1"/>
          </p:cNvSpPr>
          <p:nvPr>
            <p:ph type="ftr" sz="quarter" idx="11"/>
          </p:nvPr>
        </p:nvSpPr>
        <p:spPr/>
        <p:txBody>
          <a:bodyPr/>
          <a:lstStyle/>
          <a:p>
            <a:pPr defTabSz="685800" fontAlgn="base">
              <a:spcBef>
                <a:spcPct val="0"/>
              </a:spcBef>
              <a:spcAft>
                <a:spcPct val="0"/>
              </a:spcAft>
              <a:buClrTx/>
            </a:pPr>
            <a:endParaRPr lang="zh-CN" altLang="en-US" kern="1200" noProof="1">
              <a:latin typeface="Arial" panose="020B0604020202020204" pitchFamily="34" charset="0"/>
              <a:cs typeface="+mn-cs"/>
            </a:endParaRPr>
          </a:p>
        </p:txBody>
      </p:sp>
      <p:sp>
        <p:nvSpPr>
          <p:cNvPr id="6" name="灯片编号占位符 5"/>
          <p:cNvSpPr>
            <a:spLocks noGrp="1"/>
          </p:cNvSpPr>
          <p:nvPr>
            <p:ph type="sldNum" sz="quarter" idx="12"/>
          </p:nvPr>
        </p:nvSpPr>
        <p:spPr/>
        <p:txBody>
          <a:bodyPr/>
          <a:lstStyle/>
          <a:p>
            <a:pPr defTabSz="685800" fontAlgn="base">
              <a:spcBef>
                <a:spcPct val="0"/>
              </a:spcBef>
              <a:spcAft>
                <a:spcPct val="0"/>
              </a:spcAft>
              <a:buClrTx/>
            </a:pPr>
            <a:fld id="{9A0DB2DC-4C9A-4742-B13C-FB6460FD3503}" type="slidenum">
              <a:rPr lang="zh-CN" altLang="en-US" kern="1200" noProof="1" smtClean="0">
                <a:latin typeface="Arial" panose="020B0604020202020204" pitchFamily="34" charset="0"/>
                <a:cs typeface="+mn-cs"/>
              </a:rPr>
            </a:fld>
            <a:endParaRPr lang="zh-CN" altLang="en-US" kern="1200" noProof="1">
              <a:latin typeface="Arial" panose="020B0604020202020204" pitchFamily="34" charset="0"/>
              <a:cs typeface="+mn-cs"/>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TxTwoObj" preserve="1">
  <p:cSld name="标题和副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6300" y="456300"/>
            <a:ext cx="8226900" cy="529200"/>
          </a:xfrm>
        </p:spPr>
        <p:txBody>
          <a:bodyPr vert="horz" lIns="90000" tIns="46800" rIns="90000" bIns="46800" rtlCol="0" anchor="ctr" anchorCtr="0">
            <a:normAutofit/>
          </a:bodyPr>
          <a:lstStyle>
            <a:lvl1pPr>
              <a:defRPr>
                <a:latin typeface="+mj-ea"/>
                <a:ea typeface="+mj-ea"/>
                <a:cs typeface="+mj-ea"/>
                <a:sym typeface="+mj-ea"/>
              </a:defRPr>
            </a:lvl1pPr>
          </a:lstStyle>
          <a:p>
            <a:pPr lvl="0" fontAlgn="auto"/>
            <a:r>
              <a:rPr lang="zh-CN" altLang="en-US" strike="noStrike" noProof="1"/>
              <a:t>单击此处编辑母版标题样式</a:t>
            </a:r>
            <a:endParaRPr lang="zh-CN" altLang="en-US" strike="noStrike" noProof="1"/>
          </a:p>
        </p:txBody>
      </p:sp>
      <p:sp>
        <p:nvSpPr>
          <p:cNvPr id="3" name="文本占位符 2"/>
          <p:cNvSpPr>
            <a:spLocks noGrp="1"/>
          </p:cNvSpPr>
          <p:nvPr>
            <p:ph type="body" idx="1" hasCustomPrompt="1"/>
          </p:nvPr>
        </p:nvSpPr>
        <p:spPr>
          <a:xfrm>
            <a:off x="456248" y="1072039"/>
            <a:ext cx="8226266" cy="286226"/>
          </a:xfrm>
        </p:spPr>
        <p:txBody>
          <a:bodyPr lIns="101600" tIns="38100" rIns="76200" bIns="38100" anchor="t" anchorCtr="0">
            <a:normAutofit/>
          </a:bodyPr>
          <a:lstStyle>
            <a:lvl1pPr marL="0" indent="0">
              <a:lnSpc>
                <a:spcPct val="100000"/>
              </a:lnSpc>
              <a:buNone/>
              <a:defRPr sz="1500" b="1" spc="150">
                <a:solidFill>
                  <a:schemeClr val="tx1">
                    <a:lumMod val="75000"/>
                    <a:lumOff val="25000"/>
                  </a:schemeClr>
                </a:solidFill>
                <a:latin typeface="+mn-ea"/>
                <a:ea typeface="+mn-ea"/>
                <a:cs typeface="+mn-ea"/>
                <a:sym typeface="+mn-ea"/>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fontAlgn="base"/>
            <a:r>
              <a:rPr lang="zh-CN" altLang="en-US" strike="noStrike" noProof="1"/>
              <a:t>单击此处编辑副标题</a:t>
            </a:r>
            <a:endParaRPr lang="en-US" altLang="zh-CN" strike="noStrike" noProof="1"/>
          </a:p>
        </p:txBody>
      </p:sp>
      <p:sp>
        <p:nvSpPr>
          <p:cNvPr id="7" name="日期占位符 6"/>
          <p:cNvSpPr>
            <a:spLocks noGrp="1"/>
          </p:cNvSpPr>
          <p:nvPr>
            <p:ph type="dt" sz="half" idx="10"/>
            <p:custDataLst>
              <p:tags r:id="rId2"/>
            </p:custDataLst>
          </p:nvPr>
        </p:nvSpPr>
        <p:spPr>
          <a:xfrm>
            <a:off x="459582" y="4736308"/>
            <a:ext cx="2024063" cy="236935"/>
          </a:xfrm>
          <a:prstGeom prst="rect">
            <a:avLst/>
          </a:prstGeom>
          <a:noFill/>
          <a:ln w="9525">
            <a:noFill/>
          </a:ln>
        </p:spPr>
        <p:txBody>
          <a:bodyPr vert="horz" anchor="ctr" anchorCtr="0">
            <a:normAutofit/>
          </a:bodyPr>
          <a:lstStyle>
            <a:lvl1pPr>
              <a:defRPr>
                <a:latin typeface="+mn-ea"/>
                <a:ea typeface="+mn-ea"/>
                <a:cs typeface="+mn-ea"/>
                <a:sym typeface="+mn-ea"/>
              </a:defRPr>
            </a:lvl1pPr>
          </a:lstStyle>
          <a:p>
            <a:pPr defTabSz="685800" fontAlgn="base">
              <a:spcBef>
                <a:spcPct val="0"/>
              </a:spcBef>
              <a:spcAft>
                <a:spcPct val="0"/>
              </a:spcAft>
              <a:buClrTx/>
            </a:pPr>
            <a:fld id="{760FBDFE-C587-4B4C-A407-44438C67B59E}" type="datetimeFigureOut">
              <a:rPr lang="zh-CN" altLang="en-US" kern="1200" noProof="1" smtClean="0"/>
            </a:fld>
            <a:endParaRPr lang="zh-CN" altLang="en-US" kern="1200" noProof="1"/>
          </a:p>
        </p:txBody>
      </p:sp>
      <p:sp>
        <p:nvSpPr>
          <p:cNvPr id="8" name="页脚占位符 7"/>
          <p:cNvSpPr>
            <a:spLocks noGrp="1"/>
          </p:cNvSpPr>
          <p:nvPr>
            <p:ph type="ftr" sz="quarter" idx="11"/>
            <p:custDataLst>
              <p:tags r:id="rId3"/>
            </p:custDataLst>
          </p:nvPr>
        </p:nvSpPr>
        <p:spPr>
          <a:xfrm>
            <a:off x="3087292" y="4736308"/>
            <a:ext cx="2969419" cy="236935"/>
          </a:xfrm>
          <a:prstGeom prst="rect">
            <a:avLst/>
          </a:prstGeom>
          <a:noFill/>
          <a:ln w="9525">
            <a:noFill/>
          </a:ln>
        </p:spPr>
        <p:txBody>
          <a:bodyPr vert="horz" anchor="ctr" anchorCtr="0">
            <a:normAutofit/>
          </a:bodyPr>
          <a:lstStyle/>
          <a:p>
            <a:pPr defTabSz="685800" fontAlgn="base">
              <a:spcBef>
                <a:spcPct val="0"/>
              </a:spcBef>
              <a:spcAft>
                <a:spcPct val="0"/>
              </a:spcAft>
              <a:buClrTx/>
            </a:pPr>
            <a:endParaRPr lang="zh-CN" altLang="en-US" kern="1200" noProof="1">
              <a:latin typeface="Arial" panose="020B0604020202020204" pitchFamily="34" charset="0"/>
              <a:cs typeface="+mn-cs"/>
            </a:endParaRPr>
          </a:p>
        </p:txBody>
      </p:sp>
      <p:sp>
        <p:nvSpPr>
          <p:cNvPr id="9" name="灯片编号占位符 8"/>
          <p:cNvSpPr>
            <a:spLocks noGrp="1"/>
          </p:cNvSpPr>
          <p:nvPr>
            <p:ph type="sldNum" sz="quarter" idx="12"/>
            <p:custDataLst>
              <p:tags r:id="rId4"/>
            </p:custDataLst>
          </p:nvPr>
        </p:nvSpPr>
        <p:spPr>
          <a:xfrm>
            <a:off x="6657975" y="4736308"/>
            <a:ext cx="2025254" cy="236935"/>
          </a:xfrm>
          <a:prstGeom prst="rect">
            <a:avLst/>
          </a:prstGeom>
          <a:noFill/>
          <a:ln w="9525">
            <a:noFill/>
          </a:ln>
        </p:spPr>
        <p:txBody>
          <a:bodyPr vert="horz" anchor="ctr" anchorCtr="0">
            <a:normAutofit/>
          </a:bodyPr>
          <a:lstStyle>
            <a:lvl1pPr>
              <a:defRPr>
                <a:latin typeface="+mn-ea"/>
                <a:ea typeface="+mn-ea"/>
                <a:cs typeface="+mn-ea"/>
                <a:sym typeface="+mn-ea"/>
              </a:defRPr>
            </a:lvl1pPr>
          </a:lstStyle>
          <a:p>
            <a:pPr defTabSz="685800" fontAlgn="base">
              <a:spcBef>
                <a:spcPct val="0"/>
              </a:spcBef>
              <a:spcAft>
                <a:spcPct val="0"/>
              </a:spcAft>
              <a:buClrTx/>
            </a:pPr>
            <a:fld id="{49AE70B2-8BF9-45C0-BB95-33D1B9D3A854}" type="slidenum">
              <a:rPr lang="zh-CN" altLang="en-US" kern="1200" noProof="1" smtClean="0"/>
            </a:fld>
            <a:endParaRPr lang="zh-CN" altLang="en-US" kern="1200" noProof="1"/>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标题幻灯片">
    <p:bg>
      <p:bgPr>
        <a:pattFill prst="dotGrid">
          <a:fgClr>
            <a:schemeClr val="accent1">
              <a:lumMod val="20000"/>
              <a:lumOff val="80000"/>
            </a:schemeClr>
          </a:fgClr>
          <a:bgClr>
            <a:schemeClr val="bg1"/>
          </a:bgClr>
        </a:pattFill>
        <a:effectLst/>
      </p:bgPr>
    </p:bg>
    <p:spTree>
      <p:nvGrpSpPr>
        <p:cNvPr id="1" name=""/>
        <p:cNvGrpSpPr/>
        <p:nvPr/>
      </p:nvGrpSpPr>
      <p:grpSpPr>
        <a:xfrm>
          <a:off x="0" y="0"/>
          <a:ext cx="0" cy="0"/>
          <a:chOff x="0" y="0"/>
          <a:chExt cx="0" cy="0"/>
        </a:xfrm>
      </p:grpSpPr>
      <p:pic>
        <p:nvPicPr>
          <p:cNvPr id="15" name="图片 14"/>
          <p:cNvPicPr>
            <a:picLocks noChangeAspect="1"/>
          </p:cNvPicPr>
          <p:nvPr userDrawn="1"/>
        </p:nvPicPr>
        <p:blipFill rotWithShape="1">
          <a:blip r:embed="rId2" cstate="print">
            <a:extLst>
              <a:ext uri="{28A0092B-C50C-407E-A947-70E740481C1C}">
                <a14:useLocalDpi xmlns:a14="http://schemas.microsoft.com/office/drawing/2010/main" val="0"/>
              </a:ext>
            </a:extLst>
          </a:blip>
          <a:srcRect t="30950" b="11670"/>
          <a:stretch>
            <a:fillRect/>
          </a:stretch>
        </p:blipFill>
        <p:spPr>
          <a:xfrm>
            <a:off x="0" y="1417536"/>
            <a:ext cx="9144000" cy="1967579"/>
          </a:xfrm>
          <a:prstGeom prst="rect">
            <a:avLst/>
          </a:prstGeom>
        </p:spPr>
      </p:pic>
      <p:sp>
        <p:nvSpPr>
          <p:cNvPr id="12" name="文本框 13"/>
          <p:cNvSpPr txBox="1">
            <a:spLocks noChangeArrowheads="1"/>
          </p:cNvSpPr>
          <p:nvPr userDrawn="1"/>
        </p:nvSpPr>
        <p:spPr bwMode="auto">
          <a:xfrm>
            <a:off x="2884217" y="3491178"/>
            <a:ext cx="3375566"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ctr" defTabSz="514350" rtl="0" eaLnBrk="1" fontAlgn="auto" latinLnBrk="0" hangingPunct="1">
              <a:lnSpc>
                <a:spcPct val="100000"/>
              </a:lnSpc>
              <a:spcBef>
                <a:spcPts val="0"/>
              </a:spcBef>
              <a:spcAft>
                <a:spcPts val="0"/>
              </a:spcAft>
              <a:buClrTx/>
              <a:buSzTx/>
              <a:buFontTx/>
              <a:buNone/>
              <a:defRPr/>
            </a:pPr>
            <a:r>
              <a:rPr kumimoji="0" lang="en-US" altLang="zh-CN" sz="1350" b="0" i="0" u="none" strike="noStrike" kern="1200" cap="none" spc="0" normalizeH="0" baseline="0" noProof="0">
                <a:ln>
                  <a:noFill/>
                </a:ln>
                <a:solidFill>
                  <a:srgbClr val="114496"/>
                </a:solidFill>
                <a:effectLst/>
                <a:uLnTx/>
                <a:uFillTx/>
                <a:latin typeface="微软雅黑" panose="020B0503020204020204" charset="-122"/>
                <a:ea typeface="微软雅黑" panose="020B0503020204020204" charset="-122"/>
                <a:cs typeface="+mn-cs"/>
              </a:rPr>
              <a:t>—  </a:t>
            </a:r>
            <a:r>
              <a:rPr kumimoji="0" lang="zh-CN" altLang="en-US" sz="1350" b="0" i="0" u="none" strike="noStrike" kern="1200" cap="none" spc="0" normalizeH="0" baseline="0" noProof="0">
                <a:ln>
                  <a:noFill/>
                </a:ln>
                <a:solidFill>
                  <a:srgbClr val="114496"/>
                </a:solidFill>
                <a:effectLst/>
                <a:uLnTx/>
                <a:uFillTx/>
                <a:latin typeface="微软雅黑" panose="020B0503020204020204" charset="-122"/>
                <a:ea typeface="微软雅黑" panose="020B0503020204020204" charset="-122"/>
                <a:cs typeface="+mn-cs"/>
              </a:rPr>
              <a:t>汇报人：李智勇 </a:t>
            </a:r>
            <a:r>
              <a:rPr kumimoji="0" lang="en-US" altLang="zh-CN" sz="1350" b="0" i="0" u="none" strike="noStrike" kern="1200" cap="none" spc="0" normalizeH="0" baseline="0" noProof="0">
                <a:ln>
                  <a:noFill/>
                </a:ln>
                <a:solidFill>
                  <a:srgbClr val="114496"/>
                </a:solidFill>
                <a:effectLst/>
                <a:uLnTx/>
                <a:uFillTx/>
                <a:latin typeface="微软雅黑" panose="020B0503020204020204" charset="-122"/>
                <a:ea typeface="微软雅黑" panose="020B0503020204020204" charset="-122"/>
                <a:cs typeface="+mn-cs"/>
              </a:rPr>
              <a:t>—</a:t>
            </a:r>
            <a:endParaRPr kumimoji="0" lang="en-US" altLang="zh-CN" sz="1350" b="0" i="0" u="none" strike="noStrike" kern="1200" cap="none" spc="0" normalizeH="0" baseline="0" noProof="0" dirty="0">
              <a:ln>
                <a:noFill/>
              </a:ln>
              <a:solidFill>
                <a:srgbClr val="114496"/>
              </a:solidFill>
              <a:effectLst/>
              <a:uLnTx/>
              <a:uFillTx/>
              <a:latin typeface="微软雅黑" panose="020B0503020204020204" charset="-122"/>
              <a:ea typeface="微软雅黑" panose="020B0503020204020204" charset="-122"/>
              <a:cs typeface="+mn-cs"/>
            </a:endParaRPr>
          </a:p>
        </p:txBody>
      </p:sp>
      <p:grpSp>
        <p:nvGrpSpPr>
          <p:cNvPr id="13" name="组合 12"/>
          <p:cNvGrpSpPr/>
          <p:nvPr userDrawn="1"/>
        </p:nvGrpSpPr>
        <p:grpSpPr>
          <a:xfrm>
            <a:off x="1386000" y="4417255"/>
            <a:ext cx="6372000" cy="0"/>
            <a:chOff x="1360776" y="4324094"/>
            <a:chExt cx="8179860" cy="0"/>
          </a:xfrm>
        </p:grpSpPr>
        <p:cxnSp>
          <p:nvCxnSpPr>
            <p:cNvPr id="25" name="直接连接符 24"/>
            <p:cNvCxnSpPr/>
            <p:nvPr userDrawn="1"/>
          </p:nvCxnSpPr>
          <p:spPr>
            <a:xfrm>
              <a:off x="1360776" y="4324094"/>
              <a:ext cx="3024000" cy="0"/>
            </a:xfrm>
            <a:prstGeom prst="line">
              <a:avLst/>
            </a:prstGeom>
            <a:ln w="9525">
              <a:solidFill>
                <a:schemeClr val="accent1"/>
              </a:solidFill>
              <a:prstDash val="sysDash"/>
              <a:headEnd type="oval" w="sm" len="sm"/>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userDrawn="1"/>
          </p:nvCxnSpPr>
          <p:spPr>
            <a:xfrm flipH="1">
              <a:off x="6516636" y="4324094"/>
              <a:ext cx="3024000" cy="0"/>
            </a:xfrm>
            <a:prstGeom prst="line">
              <a:avLst/>
            </a:prstGeom>
            <a:ln w="9525">
              <a:solidFill>
                <a:schemeClr val="accent1"/>
              </a:solidFill>
              <a:prstDash val="sysDash"/>
              <a:headEnd type="oval" w="sm" len="sm"/>
            </a:ln>
          </p:spPr>
          <p:style>
            <a:lnRef idx="1">
              <a:schemeClr val="accent1"/>
            </a:lnRef>
            <a:fillRef idx="0">
              <a:schemeClr val="accent1"/>
            </a:fillRef>
            <a:effectRef idx="0">
              <a:schemeClr val="accent1"/>
            </a:effectRef>
            <a:fontRef idx="minor">
              <a:schemeClr val="tx1"/>
            </a:fontRef>
          </p:style>
        </p:cxnSp>
      </p:grpSp>
      <p:sp>
        <p:nvSpPr>
          <p:cNvPr id="28" name="六边形 27"/>
          <p:cNvSpPr/>
          <p:nvPr userDrawn="1"/>
        </p:nvSpPr>
        <p:spPr>
          <a:xfrm>
            <a:off x="3755110" y="4286258"/>
            <a:ext cx="1633780" cy="261997"/>
          </a:xfrm>
          <a:prstGeom prst="hexagon">
            <a:avLst>
              <a:gd name="adj" fmla="val 39769"/>
              <a:gd name="vf" fmla="val 115470"/>
            </a:avLst>
          </a:prstGeom>
          <a:solidFill>
            <a:schemeClr val="accent1"/>
          </a:solidFill>
        </p:spPr>
        <p:txBody>
          <a:bodyPr wrap="square" tIns="0" bIns="0" anchor="ctr" anchorCtr="0">
            <a:spAutoFit/>
          </a:bodyPr>
          <a:lstStyle/>
          <a:p>
            <a:pPr marL="0" marR="0" lvl="0" indent="0" algn="ctr" defTabSz="685800" rtl="0" eaLnBrk="1" fontAlgn="base" latinLnBrk="0" hangingPunct="1">
              <a:lnSpc>
                <a:spcPct val="100000"/>
              </a:lnSpc>
              <a:spcBef>
                <a:spcPts val="0"/>
              </a:spcBef>
              <a:spcAft>
                <a:spcPts val="0"/>
              </a:spcAft>
              <a:buClrTx/>
              <a:buSzTx/>
              <a:buFontTx/>
              <a:buNone/>
              <a:defRPr/>
            </a:pPr>
            <a:r>
              <a:rPr kumimoji="0" lang="zh-CN" altLang="en-US" sz="1350" b="0" i="0" u="none" strike="noStrike" kern="1200" cap="none" spc="0" normalizeH="0" baseline="0" noProof="0">
                <a:ln>
                  <a:noFill/>
                </a:ln>
                <a:solidFill>
                  <a:prstClr val="white"/>
                </a:solidFill>
                <a:effectLst/>
                <a:uLnTx/>
                <a:uFillTx/>
                <a:latin typeface="Times New Roman" panose="02020603050405020304"/>
                <a:ea typeface="微软雅黑" panose="020B0503020204020204" charset="-122"/>
                <a:cs typeface="+mn-cs"/>
              </a:rPr>
              <a:t>合作</a:t>
            </a:r>
            <a:r>
              <a:rPr kumimoji="0" lang="zh-CN" altLang="zh-CN" sz="135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rPr>
              <a:t>单位</a:t>
            </a:r>
            <a:endParaRPr kumimoji="0" lang="zh-CN" altLang="zh-CN" sz="1350" b="0"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cs typeface="+mn-cs"/>
            </a:endParaRPr>
          </a:p>
        </p:txBody>
      </p:sp>
      <p:sp>
        <p:nvSpPr>
          <p:cNvPr id="29" name="六边形 28"/>
          <p:cNvSpPr/>
          <p:nvPr userDrawn="1"/>
        </p:nvSpPr>
        <p:spPr>
          <a:xfrm>
            <a:off x="3237551" y="3871751"/>
            <a:ext cx="2668903" cy="255969"/>
          </a:xfrm>
          <a:prstGeom prst="hexagon">
            <a:avLst>
              <a:gd name="adj" fmla="val 36883"/>
              <a:gd name="vf" fmla="val 115470"/>
            </a:avLst>
          </a:prstGeom>
          <a:solidFill>
            <a:schemeClr val="bg1"/>
          </a:solidFill>
          <a:ln w="12700">
            <a:solidFill>
              <a:schemeClr val="accent1"/>
            </a:solidFill>
          </a:ln>
        </p:spPr>
        <p:txBody>
          <a:bodyPr wrap="square" lIns="0" tIns="0" rIns="0" bIns="0" anchor="ctr" anchorCtr="0">
            <a:spAutoFit/>
          </a:bodyPr>
          <a:lstStyle/>
          <a:p>
            <a:pPr marL="0" marR="0" lvl="0" indent="0" algn="ctr" defTabSz="685800" rtl="0" eaLnBrk="1" fontAlgn="base" latinLnBrk="0" hangingPunct="1">
              <a:lnSpc>
                <a:spcPct val="100000"/>
              </a:lnSpc>
              <a:spcBef>
                <a:spcPts val="0"/>
              </a:spcBef>
              <a:spcAft>
                <a:spcPts val="0"/>
              </a:spcAft>
              <a:buClrTx/>
              <a:buSzTx/>
              <a:buFontTx/>
              <a:buNone/>
              <a:defRPr/>
            </a:pPr>
            <a:r>
              <a:rPr kumimoji="0" lang="zh-CN" altLang="en-US" sz="1350" b="0" i="0" u="none" strike="noStrike" kern="1200" cap="none" spc="0" normalizeH="0" baseline="0" noProof="0">
                <a:ln>
                  <a:noFill/>
                </a:ln>
                <a:solidFill>
                  <a:srgbClr val="114496"/>
                </a:solidFill>
                <a:effectLst/>
                <a:uLnTx/>
                <a:uFillTx/>
                <a:latin typeface="Times New Roman" panose="02020603050405020304"/>
                <a:ea typeface="微软雅黑" panose="020B0503020204020204" charset="-122"/>
                <a:cs typeface="+mn-cs"/>
              </a:rPr>
              <a:t>依托</a:t>
            </a:r>
            <a:r>
              <a:rPr kumimoji="0" lang="zh-CN" altLang="zh-CN" sz="1350" b="0" i="0" u="none" strike="noStrike" kern="1200" cap="none" spc="0" normalizeH="0" baseline="0" noProof="0">
                <a:ln>
                  <a:noFill/>
                </a:ln>
                <a:solidFill>
                  <a:srgbClr val="114496"/>
                </a:solidFill>
                <a:effectLst/>
                <a:uLnTx/>
                <a:uFillTx/>
                <a:latin typeface="Arial" panose="020B0604020202020204"/>
                <a:ea typeface="微软雅黑" panose="020B0503020204020204" charset="-122"/>
                <a:cs typeface="+mn-cs"/>
              </a:rPr>
              <a:t>单位</a:t>
            </a:r>
            <a:r>
              <a:rPr kumimoji="0" lang="zh-CN" altLang="en-US" sz="1350" b="0" i="0" u="none" strike="noStrike" kern="1200" cap="none" spc="0" normalizeH="0" baseline="0" noProof="0">
                <a:ln>
                  <a:noFill/>
                </a:ln>
                <a:solidFill>
                  <a:srgbClr val="114496"/>
                </a:solidFill>
                <a:effectLst/>
                <a:uLnTx/>
                <a:uFillTx/>
                <a:latin typeface="Times New Roman" panose="02020603050405020304"/>
                <a:ea typeface="微软雅黑" panose="020B0503020204020204" charset="-122"/>
                <a:cs typeface="+mn-cs"/>
              </a:rPr>
              <a:t>：湖南大学</a:t>
            </a:r>
            <a:endParaRPr kumimoji="0" lang="zh-CN" altLang="en-US" sz="1350" b="0" i="0" u="none" strike="noStrike" kern="1200" cap="none" spc="0" normalizeH="0" baseline="0" noProof="0">
              <a:ln>
                <a:noFill/>
              </a:ln>
              <a:solidFill>
                <a:srgbClr val="114496"/>
              </a:solidFill>
              <a:effectLst/>
              <a:uLnTx/>
              <a:uFillTx/>
              <a:latin typeface="Times New Roman" panose="02020603050405020304"/>
              <a:ea typeface="微软雅黑" panose="020B0503020204020204" charset="-122"/>
              <a:cs typeface="+mn-cs"/>
            </a:endParaRPr>
          </a:p>
        </p:txBody>
      </p:sp>
      <p:sp>
        <p:nvSpPr>
          <p:cNvPr id="31" name="矩形 30"/>
          <p:cNvSpPr/>
          <p:nvPr userDrawn="1"/>
        </p:nvSpPr>
        <p:spPr>
          <a:xfrm>
            <a:off x="2108954" y="4639303"/>
            <a:ext cx="4926093" cy="300082"/>
          </a:xfrm>
          <a:prstGeom prst="rect">
            <a:avLst/>
          </a:prstGeom>
          <a:ln>
            <a:noFill/>
          </a:ln>
        </p:spPr>
        <p:txBody>
          <a:bodyPr wrap="none">
            <a:spAutoFit/>
          </a:bodyPr>
          <a:lstStyle/>
          <a:p>
            <a:pPr marL="0" marR="0" lvl="0" indent="0" algn="ctr" defTabSz="685800" rtl="0" eaLnBrk="1" fontAlgn="auto" latinLnBrk="0" hangingPunct="1">
              <a:lnSpc>
                <a:spcPct val="100000"/>
              </a:lnSpc>
              <a:spcBef>
                <a:spcPts val="450"/>
              </a:spcBef>
              <a:spcAft>
                <a:spcPts val="0"/>
              </a:spcAft>
              <a:buClrTx/>
              <a:buSzTx/>
              <a:buFontTx/>
              <a:buNone/>
              <a:defRPr/>
            </a:pPr>
            <a:r>
              <a:rPr kumimoji="0" lang="zh-CN" altLang="en-US" sz="1350" b="0" i="0" u="none" strike="noStrike" kern="1200" cap="none" spc="8" normalizeH="0" baseline="0" noProof="0">
                <a:ln>
                  <a:noFill/>
                </a:ln>
                <a:solidFill>
                  <a:prstClr val="black">
                    <a:lumMod val="85000"/>
                    <a:lumOff val="15000"/>
                  </a:prstClr>
                </a:solidFill>
                <a:effectLst/>
                <a:uLnTx/>
                <a:uFillTx/>
                <a:latin typeface="Times New Roman" panose="02020603050405020304"/>
                <a:ea typeface="微软雅黑" panose="020B0503020204020204" charset="-122"/>
                <a:cs typeface="+mn-cs"/>
              </a:rPr>
              <a:t>中国人民解放军国防科技大学  </a:t>
            </a:r>
            <a:r>
              <a:rPr kumimoji="0" lang="en-US" altLang="zh-CN" sz="1350" b="0" i="0" u="none" strike="noStrike" kern="1200" cap="none" spc="8" normalizeH="0" baseline="0" noProof="0">
                <a:ln>
                  <a:noFill/>
                </a:ln>
                <a:solidFill>
                  <a:prstClr val="black">
                    <a:lumMod val="85000"/>
                    <a:lumOff val="15000"/>
                  </a:prstClr>
                </a:solidFill>
                <a:effectLst/>
                <a:uLnTx/>
                <a:uFillTx/>
                <a:latin typeface="Times New Roman" panose="02020603050405020304"/>
                <a:ea typeface="微软雅黑" panose="020B0503020204020204" charset="-122"/>
                <a:cs typeface="+mn-cs"/>
              </a:rPr>
              <a:t>|  </a:t>
            </a:r>
            <a:r>
              <a:rPr kumimoji="0" lang="zh-CN" altLang="en-US" sz="1350" b="0" i="0" u="none" strike="noStrike" kern="1200" cap="none" spc="8" normalizeH="0" baseline="0" noProof="0">
                <a:ln>
                  <a:noFill/>
                </a:ln>
                <a:solidFill>
                  <a:prstClr val="black">
                    <a:lumMod val="85000"/>
                    <a:lumOff val="15000"/>
                  </a:prstClr>
                </a:solidFill>
                <a:effectLst/>
                <a:uLnTx/>
                <a:uFillTx/>
                <a:latin typeface="Times New Roman" panose="02020603050405020304"/>
                <a:ea typeface="微软雅黑" panose="020B0503020204020204" charset="-122"/>
                <a:cs typeface="+mn-cs"/>
                <a:sym typeface="+mn-ea"/>
              </a:rPr>
              <a:t>航天彩虹无人机股份有限公司</a:t>
            </a:r>
            <a:endParaRPr kumimoji="0" lang="zh-CN" altLang="en-US" sz="1350" b="0" i="0" u="none" strike="noStrike" kern="1200" cap="none" spc="8" normalizeH="0" baseline="0" noProof="0">
              <a:ln>
                <a:noFill/>
              </a:ln>
              <a:solidFill>
                <a:prstClr val="black">
                  <a:lumMod val="85000"/>
                  <a:lumOff val="15000"/>
                </a:prstClr>
              </a:solidFill>
              <a:effectLst/>
              <a:uLnTx/>
              <a:uFillTx/>
              <a:latin typeface="Times New Roman" panose="02020603050405020304"/>
              <a:ea typeface="微软雅黑" panose="020B0503020204020204" charset="-122"/>
              <a:cs typeface="+mn-cs"/>
            </a:endParaRPr>
          </a:p>
        </p:txBody>
      </p:sp>
      <p:sp>
        <p:nvSpPr>
          <p:cNvPr id="11" name="文本框 53"/>
          <p:cNvSpPr txBox="1"/>
          <p:nvPr userDrawn="1"/>
        </p:nvSpPr>
        <p:spPr>
          <a:xfrm>
            <a:off x="5933" y="1418252"/>
            <a:ext cx="9138069" cy="1966146"/>
          </a:xfrm>
          <a:prstGeom prst="rect">
            <a:avLst/>
          </a:prstGeom>
          <a:solidFill>
            <a:schemeClr val="accent1">
              <a:alpha val="83000"/>
            </a:schemeClr>
          </a:solidFill>
        </p:spPr>
        <p:txBody>
          <a:bodyPr wrap="square" rtlCol="0" anchor="ctr">
            <a:norm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514350" rtl="0" eaLnBrk="1" fontAlgn="auto" latinLnBrk="0" hangingPunct="1">
              <a:lnSpc>
                <a:spcPct val="100000"/>
              </a:lnSpc>
              <a:spcBef>
                <a:spcPts val="1350"/>
              </a:spcBef>
              <a:spcAft>
                <a:spcPts val="0"/>
              </a:spcAft>
              <a:buClrTx/>
              <a:buSzTx/>
              <a:buFontTx/>
              <a:buNone/>
              <a:defRPr/>
            </a:pPr>
            <a:r>
              <a:rPr kumimoji="0" sz="33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sym typeface="+mn-ea"/>
              </a:rPr>
              <a:t>深度知识挖掘驱动的无人机</a:t>
            </a:r>
            <a:endParaRPr kumimoji="0" sz="33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sym typeface="+mn-ea"/>
            </a:endParaRPr>
          </a:p>
          <a:p>
            <a:pPr marL="0" marR="0" lvl="0" indent="0" algn="ctr" defTabSz="514350" rtl="0" eaLnBrk="1" fontAlgn="auto" latinLnBrk="0" hangingPunct="1">
              <a:lnSpc>
                <a:spcPct val="100000"/>
              </a:lnSpc>
              <a:spcBef>
                <a:spcPts val="1350"/>
              </a:spcBef>
              <a:spcAft>
                <a:spcPts val="0"/>
              </a:spcAft>
              <a:buClrTx/>
              <a:buSzTx/>
              <a:buFontTx/>
              <a:buNone/>
              <a:defRPr/>
            </a:pPr>
            <a:r>
              <a:rPr kumimoji="0" sz="33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sym typeface="+mn-ea"/>
              </a:rPr>
              <a:t>侦察情报助理</a:t>
            </a:r>
            <a:endParaRPr kumimoji="0" lang="zh-CN" altLang="en-US" sz="3300" b="1" i="0" u="none" strike="noStrike" kern="1200" cap="none" spc="0" normalizeH="0" baseline="0" noProof="0">
              <a:ln>
                <a:noFill/>
              </a:ln>
              <a:solidFill>
                <a:srgbClr val="FBFBFB"/>
              </a:solidFill>
              <a:effectLst>
                <a:outerShdw blurRad="50800" dist="38100" dir="5400000" algn="t" rotWithShape="0">
                  <a:prstClr val="black">
                    <a:alpha val="40000"/>
                  </a:prstClr>
                </a:outerShdw>
              </a:effectLst>
              <a:uLnTx/>
              <a:uFillTx/>
              <a:latin typeface="微软雅黑" panose="020B0503020204020204" charset="-122"/>
              <a:ea typeface="微软雅黑" panose="020B0503020204020204" charset="-122"/>
              <a:cs typeface="+mn-cs"/>
            </a:endParaRPr>
          </a:p>
        </p:txBody>
      </p:sp>
      <p:grpSp>
        <p:nvGrpSpPr>
          <p:cNvPr id="47" name="组合 46"/>
          <p:cNvGrpSpPr/>
          <p:nvPr userDrawn="1"/>
        </p:nvGrpSpPr>
        <p:grpSpPr>
          <a:xfrm>
            <a:off x="-269999" y="2196601"/>
            <a:ext cx="545931" cy="409448"/>
            <a:chOff x="-80167" y="2468253"/>
            <a:chExt cx="887453" cy="887453"/>
          </a:xfrm>
          <a:solidFill>
            <a:srgbClr val="FBFBFB"/>
          </a:solidFill>
        </p:grpSpPr>
        <p:sp>
          <p:nvSpPr>
            <p:cNvPr id="48" name="直角三角形 47"/>
            <p:cNvSpPr/>
            <p:nvPr userDrawn="1"/>
          </p:nvSpPr>
          <p:spPr>
            <a:xfrm rot="13500000">
              <a:off x="55201" y="2610671"/>
              <a:ext cx="616714" cy="616716"/>
            </a:xfrm>
            <a:prstGeom prst="rtTriangle">
              <a:avLst/>
            </a:prstGeom>
            <a:grp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defRPr/>
              </a:pPr>
              <a:endParaRPr kumimoji="0" lang="zh-CN" altLang="en-US" sz="1015"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49" name="直角三角形 48"/>
            <p:cNvSpPr/>
            <p:nvPr userDrawn="1"/>
          </p:nvSpPr>
          <p:spPr>
            <a:xfrm rot="13500000">
              <a:off x="-80167" y="2468253"/>
              <a:ext cx="887453" cy="887453"/>
            </a:xfrm>
            <a:prstGeom prst="rtTriangle">
              <a:avLst/>
            </a:prstGeom>
            <a:noFill/>
            <a:ln w="9525">
              <a:solidFill>
                <a:srgbClr val="FBFB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defRPr/>
              </a:pPr>
              <a:endParaRPr kumimoji="0" lang="zh-CN" altLang="en-US" sz="1015"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grpSp>
        <p:nvGrpSpPr>
          <p:cNvPr id="30" name="组合 29"/>
          <p:cNvGrpSpPr/>
          <p:nvPr userDrawn="1"/>
        </p:nvGrpSpPr>
        <p:grpSpPr>
          <a:xfrm flipH="1">
            <a:off x="8868071" y="2196601"/>
            <a:ext cx="545931" cy="409448"/>
            <a:chOff x="-80167" y="2468253"/>
            <a:chExt cx="887453" cy="887453"/>
          </a:xfrm>
          <a:solidFill>
            <a:srgbClr val="FBFBFB"/>
          </a:solidFill>
        </p:grpSpPr>
        <p:sp>
          <p:nvSpPr>
            <p:cNvPr id="32" name="直角三角形 31"/>
            <p:cNvSpPr/>
            <p:nvPr userDrawn="1"/>
          </p:nvSpPr>
          <p:spPr>
            <a:xfrm rot="13500000">
              <a:off x="55201" y="2610671"/>
              <a:ext cx="616714" cy="616716"/>
            </a:xfrm>
            <a:prstGeom prst="rtTriangle">
              <a:avLst/>
            </a:prstGeom>
            <a:grp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defRPr/>
              </a:pPr>
              <a:endParaRPr kumimoji="0" lang="zh-CN" altLang="en-US" sz="1015"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33" name="直角三角形 32"/>
            <p:cNvSpPr/>
            <p:nvPr userDrawn="1"/>
          </p:nvSpPr>
          <p:spPr>
            <a:xfrm rot="13500000">
              <a:off x="-80167" y="2468253"/>
              <a:ext cx="887453" cy="887453"/>
            </a:xfrm>
            <a:prstGeom prst="rtTriangle">
              <a:avLst/>
            </a:prstGeom>
            <a:noFill/>
            <a:ln w="9525">
              <a:solidFill>
                <a:srgbClr val="FBFB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defRPr/>
              </a:pPr>
              <a:endParaRPr kumimoji="0" lang="zh-CN" altLang="en-US" sz="1015"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sp>
        <p:nvSpPr>
          <p:cNvPr id="5" name="文本框 4"/>
          <p:cNvSpPr txBox="1"/>
          <p:nvPr userDrawn="1"/>
        </p:nvSpPr>
        <p:spPr>
          <a:xfrm>
            <a:off x="3405168" y="565785"/>
            <a:ext cx="2339102" cy="415498"/>
          </a:xfrm>
          <a:prstGeom prst="rect">
            <a:avLst/>
          </a:prstGeom>
          <a:noFill/>
        </p:spPr>
        <p:txBody>
          <a:bodyPr wrap="none" rtlCol="0">
            <a:spAutoFit/>
          </a:bodyPr>
          <a:lstStyle/>
          <a:p>
            <a:pPr marL="0" marR="0" lvl="0" indent="0" algn="ctr" defTabSz="685800" rtl="0" eaLnBrk="1" fontAlgn="auto" latinLnBrk="0" hangingPunct="1">
              <a:lnSpc>
                <a:spcPct val="100000"/>
              </a:lnSpc>
              <a:spcBef>
                <a:spcPts val="0"/>
              </a:spcBef>
              <a:spcAft>
                <a:spcPts val="0"/>
              </a:spcAft>
              <a:buClrTx/>
              <a:buSzTx/>
              <a:buFontTx/>
              <a:buNone/>
              <a:defRPr/>
            </a:pPr>
            <a:r>
              <a:rPr kumimoji="0" lang="zh-CN" altLang="en-US" sz="21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重点项目论证汇报</a:t>
            </a:r>
            <a:endParaRPr kumimoji="0" lang="zh-CN" altLang="en-US" sz="21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标题幻灯片">
    <p:bg>
      <p:bgPr>
        <a:pattFill prst="dotGrid">
          <a:fgClr>
            <a:schemeClr val="accent1">
              <a:lumMod val="20000"/>
              <a:lumOff val="80000"/>
            </a:schemeClr>
          </a:fgClr>
          <a:bgClr>
            <a:schemeClr val="bg1"/>
          </a:bgClr>
        </a:pattFill>
        <a:effectLst/>
      </p:bgPr>
    </p:bg>
    <p:spTree>
      <p:nvGrpSpPr>
        <p:cNvPr id="1" name=""/>
        <p:cNvGrpSpPr/>
        <p:nvPr/>
      </p:nvGrpSpPr>
      <p:grpSpPr>
        <a:xfrm>
          <a:off x="0" y="0"/>
          <a:ext cx="0" cy="0"/>
          <a:chOff x="0" y="0"/>
          <a:chExt cx="0" cy="0"/>
        </a:xfrm>
      </p:grpSpPr>
      <p:pic>
        <p:nvPicPr>
          <p:cNvPr id="15" name="图片 14"/>
          <p:cNvPicPr>
            <a:picLocks noChangeAspect="1"/>
          </p:cNvPicPr>
          <p:nvPr userDrawn="1"/>
        </p:nvPicPr>
        <p:blipFill rotWithShape="1">
          <a:blip r:embed="rId2" cstate="print">
            <a:extLst>
              <a:ext uri="{28A0092B-C50C-407E-A947-70E740481C1C}">
                <a14:useLocalDpi xmlns:a14="http://schemas.microsoft.com/office/drawing/2010/main" val="0"/>
              </a:ext>
            </a:extLst>
          </a:blip>
          <a:srcRect t="26072" b="894"/>
          <a:stretch>
            <a:fillRect/>
          </a:stretch>
        </p:blipFill>
        <p:spPr>
          <a:xfrm>
            <a:off x="0" y="1495019"/>
            <a:ext cx="9144000" cy="2504360"/>
          </a:xfrm>
          <a:prstGeom prst="rect">
            <a:avLst/>
          </a:prstGeom>
        </p:spPr>
      </p:pic>
      <p:sp>
        <p:nvSpPr>
          <p:cNvPr id="31" name="矩形 30"/>
          <p:cNvSpPr/>
          <p:nvPr userDrawn="1"/>
        </p:nvSpPr>
        <p:spPr>
          <a:xfrm>
            <a:off x="3994664" y="4228728"/>
            <a:ext cx="1154675" cy="323165"/>
          </a:xfrm>
          <a:prstGeom prst="rect">
            <a:avLst/>
          </a:prstGeom>
          <a:ln>
            <a:noFill/>
          </a:ln>
        </p:spPr>
        <p:txBody>
          <a:bodyPr wrap="none">
            <a:spAutoFit/>
          </a:bodyPr>
          <a:lstStyle/>
          <a:p>
            <a:pPr marL="0" marR="0" lvl="0" indent="0" algn="ctr" defTabSz="685800" rtl="0" eaLnBrk="1" fontAlgn="auto" latinLnBrk="0" hangingPunct="1">
              <a:lnSpc>
                <a:spcPct val="100000"/>
              </a:lnSpc>
              <a:spcBef>
                <a:spcPts val="450"/>
              </a:spcBef>
              <a:spcAft>
                <a:spcPts val="0"/>
              </a:spcAft>
              <a:buClrTx/>
              <a:buSzTx/>
              <a:buFontTx/>
              <a:buNone/>
              <a:defRPr/>
            </a:pPr>
            <a:r>
              <a:rPr kumimoji="0" lang="en-US" altLang="zh-CN" sz="1500" b="0" i="0" u="none" strike="noStrike" kern="1200" cap="none" spc="8" normalizeH="0" baseline="0" noProof="0">
                <a:ln>
                  <a:noFill/>
                </a:ln>
                <a:solidFill>
                  <a:prstClr val="black">
                    <a:lumMod val="85000"/>
                    <a:lumOff val="15000"/>
                  </a:prstClr>
                </a:solidFill>
                <a:effectLst/>
                <a:uLnTx/>
                <a:uFillTx/>
                <a:latin typeface="Times New Roman" panose="02020603050405020304"/>
                <a:ea typeface="微软雅黑" panose="020B0503020204020204" charset="-122"/>
                <a:cs typeface="+mn-cs"/>
              </a:rPr>
              <a:t>2021</a:t>
            </a:r>
            <a:r>
              <a:rPr kumimoji="0" lang="zh-CN" altLang="en-US" sz="1500" b="0" i="0" u="none" strike="noStrike" kern="1200" cap="none" spc="8" normalizeH="0" baseline="0" noProof="0">
                <a:ln>
                  <a:noFill/>
                </a:ln>
                <a:solidFill>
                  <a:prstClr val="black">
                    <a:lumMod val="85000"/>
                    <a:lumOff val="15000"/>
                  </a:prstClr>
                </a:solidFill>
                <a:effectLst/>
                <a:uLnTx/>
                <a:uFillTx/>
                <a:latin typeface="Times New Roman" panose="02020603050405020304"/>
                <a:ea typeface="微软雅黑" panose="020B0503020204020204" charset="-122"/>
                <a:cs typeface="+mn-cs"/>
              </a:rPr>
              <a:t>年</a:t>
            </a:r>
            <a:r>
              <a:rPr kumimoji="0" lang="en-US" altLang="zh-CN" sz="1500" b="0" i="0" u="none" strike="noStrike" kern="1200" cap="none" spc="8" normalizeH="0" baseline="0" noProof="0">
                <a:ln>
                  <a:noFill/>
                </a:ln>
                <a:solidFill>
                  <a:prstClr val="black">
                    <a:lumMod val="85000"/>
                    <a:lumOff val="15000"/>
                  </a:prstClr>
                </a:solidFill>
                <a:effectLst/>
                <a:uLnTx/>
                <a:uFillTx/>
                <a:latin typeface="Times New Roman" panose="02020603050405020304"/>
                <a:ea typeface="微软雅黑" panose="020B0503020204020204" charset="-122"/>
                <a:cs typeface="+mn-cs"/>
              </a:rPr>
              <a:t>10</a:t>
            </a:r>
            <a:r>
              <a:rPr kumimoji="0" lang="zh-CN" altLang="en-US" sz="1500" b="0" i="0" u="none" strike="noStrike" kern="1200" cap="none" spc="8" normalizeH="0" baseline="0" noProof="0">
                <a:ln>
                  <a:noFill/>
                </a:ln>
                <a:solidFill>
                  <a:prstClr val="black">
                    <a:lumMod val="85000"/>
                    <a:lumOff val="15000"/>
                  </a:prstClr>
                </a:solidFill>
                <a:effectLst/>
                <a:uLnTx/>
                <a:uFillTx/>
                <a:latin typeface="Times New Roman" panose="02020603050405020304"/>
                <a:ea typeface="微软雅黑" panose="020B0503020204020204" charset="-122"/>
                <a:cs typeface="+mn-cs"/>
              </a:rPr>
              <a:t>月</a:t>
            </a:r>
            <a:endParaRPr kumimoji="0" lang="zh-CN" altLang="en-US" sz="1500" b="0" i="0" u="none" strike="noStrike" kern="1200" cap="none" spc="8" normalizeH="0" baseline="0" noProof="0">
              <a:ln>
                <a:noFill/>
              </a:ln>
              <a:solidFill>
                <a:prstClr val="black">
                  <a:lumMod val="85000"/>
                  <a:lumOff val="15000"/>
                </a:prstClr>
              </a:solidFill>
              <a:effectLst/>
              <a:uLnTx/>
              <a:uFillTx/>
              <a:latin typeface="Times New Roman" panose="02020603050405020304"/>
              <a:ea typeface="微软雅黑" panose="020B0503020204020204" charset="-122"/>
              <a:cs typeface="+mn-cs"/>
            </a:endParaRPr>
          </a:p>
        </p:txBody>
      </p:sp>
      <p:sp>
        <p:nvSpPr>
          <p:cNvPr id="11" name="文本框 53"/>
          <p:cNvSpPr txBox="1"/>
          <p:nvPr userDrawn="1"/>
        </p:nvSpPr>
        <p:spPr>
          <a:xfrm>
            <a:off x="5933" y="1495019"/>
            <a:ext cx="9138069" cy="2504360"/>
          </a:xfrm>
          <a:prstGeom prst="rect">
            <a:avLst/>
          </a:prstGeom>
          <a:solidFill>
            <a:schemeClr val="accent1">
              <a:alpha val="83000"/>
            </a:schemeClr>
          </a:solidFill>
        </p:spPr>
        <p:txBody>
          <a:bodyPr wrap="square" rtlCol="0" anchor="ctr">
            <a:norm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514350" rtl="0" eaLnBrk="1" fontAlgn="auto" latinLnBrk="0" hangingPunct="1">
              <a:lnSpc>
                <a:spcPct val="100000"/>
              </a:lnSpc>
              <a:spcBef>
                <a:spcPts val="1350"/>
              </a:spcBef>
              <a:spcAft>
                <a:spcPts val="0"/>
              </a:spcAft>
              <a:buClrTx/>
              <a:buSzTx/>
              <a:buFontTx/>
              <a:buNone/>
              <a:defRPr/>
            </a:pPr>
            <a:r>
              <a:rPr kumimoji="0" lang="zh-CN" altLang="en-US" sz="5400" b="1" i="0" u="none" strike="noStrike" kern="1200" cap="none" spc="450" normalizeH="0" baseline="0" noProof="0">
                <a:ln>
                  <a:noFill/>
                </a:ln>
                <a:solidFill>
                  <a:srgbClr val="FBFBFB"/>
                </a:solidFill>
                <a:effectLst>
                  <a:outerShdw blurRad="50800" dist="38100" dir="5400000" algn="t" rotWithShape="0">
                    <a:prstClr val="black">
                      <a:alpha val="40000"/>
                    </a:prstClr>
                  </a:outerShdw>
                </a:effectLst>
                <a:uLnTx/>
                <a:uFillTx/>
                <a:latin typeface="微软雅黑" panose="020B0503020204020204" charset="-122"/>
                <a:ea typeface="微软雅黑" panose="020B0503020204020204" charset="-122"/>
                <a:cs typeface="+mn-cs"/>
              </a:rPr>
              <a:t> 谢谢各位专家！</a:t>
            </a:r>
            <a:endParaRPr kumimoji="0" lang="zh-CN" altLang="en-US" sz="5400" b="1" i="0" u="none" strike="noStrike" kern="1200" cap="none" spc="450" normalizeH="0" baseline="0" noProof="0">
              <a:ln>
                <a:noFill/>
              </a:ln>
              <a:solidFill>
                <a:srgbClr val="FBFBFB"/>
              </a:solidFill>
              <a:effectLst>
                <a:outerShdw blurRad="50800" dist="38100" dir="5400000" algn="t" rotWithShape="0">
                  <a:prstClr val="black">
                    <a:alpha val="40000"/>
                  </a:prstClr>
                </a:outerShdw>
              </a:effectLst>
              <a:uLnTx/>
              <a:uFillTx/>
              <a:latin typeface="微软雅黑" panose="020B0503020204020204" charset="-122"/>
              <a:ea typeface="微软雅黑" panose="020B0503020204020204" charset="-122"/>
              <a:cs typeface="+mn-cs"/>
            </a:endParaRPr>
          </a:p>
          <a:p>
            <a:pPr marL="0" marR="0" lvl="0" indent="0" algn="ctr" defTabSz="514350" rtl="0" eaLnBrk="1" fontAlgn="auto" latinLnBrk="0" hangingPunct="1">
              <a:lnSpc>
                <a:spcPct val="100000"/>
              </a:lnSpc>
              <a:spcBef>
                <a:spcPts val="1350"/>
              </a:spcBef>
              <a:spcAft>
                <a:spcPts val="0"/>
              </a:spcAft>
              <a:buClrTx/>
              <a:buSzTx/>
              <a:buFontTx/>
              <a:buNone/>
              <a:defRPr/>
            </a:pPr>
            <a:r>
              <a:rPr kumimoji="0" lang="zh-CN" altLang="en-US" sz="5400" b="1" i="0" u="none" strike="noStrike" kern="1200" cap="none" spc="450" normalizeH="0" baseline="0" noProof="0">
                <a:ln>
                  <a:noFill/>
                </a:ln>
                <a:solidFill>
                  <a:srgbClr val="FBFBFB"/>
                </a:solidFill>
                <a:effectLst>
                  <a:outerShdw blurRad="50800" dist="38100" dir="5400000" algn="t" rotWithShape="0">
                    <a:prstClr val="black">
                      <a:alpha val="40000"/>
                    </a:prstClr>
                  </a:outerShdw>
                </a:effectLst>
                <a:uLnTx/>
                <a:uFillTx/>
                <a:latin typeface="微软雅黑" panose="020B0503020204020204" charset="-122"/>
                <a:ea typeface="微软雅黑" panose="020B0503020204020204" charset="-122"/>
                <a:cs typeface="+mn-cs"/>
              </a:rPr>
              <a:t> 敬请批评指正！</a:t>
            </a:r>
            <a:endParaRPr kumimoji="0" lang="zh-CN" altLang="en-US" sz="5400" b="1" i="0" u="none" strike="noStrike" kern="1200" cap="none" spc="450" normalizeH="0" baseline="0" noProof="0">
              <a:ln>
                <a:noFill/>
              </a:ln>
              <a:solidFill>
                <a:srgbClr val="FBFBFB"/>
              </a:solidFill>
              <a:effectLst>
                <a:outerShdw blurRad="50800" dist="38100" dir="5400000" algn="t" rotWithShape="0">
                  <a:prstClr val="black">
                    <a:alpha val="40000"/>
                  </a:prstClr>
                </a:outerShdw>
              </a:effectLst>
              <a:uLnTx/>
              <a:uFillTx/>
              <a:latin typeface="微软雅黑" panose="020B0503020204020204" charset="-122"/>
              <a:ea typeface="微软雅黑" panose="020B0503020204020204" charset="-122"/>
              <a:cs typeface="+mn-cs"/>
            </a:endParaRPr>
          </a:p>
        </p:txBody>
      </p:sp>
      <p:grpSp>
        <p:nvGrpSpPr>
          <p:cNvPr id="47" name="组合 46"/>
          <p:cNvGrpSpPr/>
          <p:nvPr userDrawn="1"/>
        </p:nvGrpSpPr>
        <p:grpSpPr>
          <a:xfrm>
            <a:off x="-269999" y="2542474"/>
            <a:ext cx="545931" cy="409448"/>
            <a:chOff x="-80167" y="2468253"/>
            <a:chExt cx="887453" cy="887453"/>
          </a:xfrm>
          <a:solidFill>
            <a:srgbClr val="FBFBFB"/>
          </a:solidFill>
        </p:grpSpPr>
        <p:sp>
          <p:nvSpPr>
            <p:cNvPr id="48" name="直角三角形 47"/>
            <p:cNvSpPr/>
            <p:nvPr userDrawn="1"/>
          </p:nvSpPr>
          <p:spPr>
            <a:xfrm rot="13500000">
              <a:off x="55201" y="2610671"/>
              <a:ext cx="616714" cy="616716"/>
            </a:xfrm>
            <a:prstGeom prst="rtTriangle">
              <a:avLst/>
            </a:prstGeom>
            <a:grp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defRPr/>
              </a:pPr>
              <a:endParaRPr kumimoji="0" lang="zh-CN" altLang="en-US" sz="1015"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49" name="直角三角形 48"/>
            <p:cNvSpPr/>
            <p:nvPr userDrawn="1"/>
          </p:nvSpPr>
          <p:spPr>
            <a:xfrm rot="13500000">
              <a:off x="-80167" y="2468253"/>
              <a:ext cx="887453" cy="887453"/>
            </a:xfrm>
            <a:prstGeom prst="rtTriangle">
              <a:avLst/>
            </a:prstGeom>
            <a:noFill/>
            <a:ln w="9525">
              <a:solidFill>
                <a:srgbClr val="FBFB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defRPr/>
              </a:pPr>
              <a:endParaRPr kumimoji="0" lang="zh-CN" altLang="en-US" sz="1015"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grpSp>
        <p:nvGrpSpPr>
          <p:cNvPr id="30" name="组合 29"/>
          <p:cNvGrpSpPr/>
          <p:nvPr userDrawn="1"/>
        </p:nvGrpSpPr>
        <p:grpSpPr>
          <a:xfrm flipH="1">
            <a:off x="8868071" y="2542474"/>
            <a:ext cx="545931" cy="409448"/>
            <a:chOff x="-80167" y="2468253"/>
            <a:chExt cx="887453" cy="887453"/>
          </a:xfrm>
          <a:solidFill>
            <a:srgbClr val="FBFBFB"/>
          </a:solidFill>
        </p:grpSpPr>
        <p:sp>
          <p:nvSpPr>
            <p:cNvPr id="32" name="直角三角形 31"/>
            <p:cNvSpPr/>
            <p:nvPr userDrawn="1"/>
          </p:nvSpPr>
          <p:spPr>
            <a:xfrm rot="13500000">
              <a:off x="55201" y="2610671"/>
              <a:ext cx="616714" cy="616716"/>
            </a:xfrm>
            <a:prstGeom prst="rtTriangle">
              <a:avLst/>
            </a:prstGeom>
            <a:grp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defRPr/>
              </a:pPr>
              <a:endParaRPr kumimoji="0" lang="zh-CN" altLang="en-US" sz="1015"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33" name="直角三角形 32"/>
            <p:cNvSpPr/>
            <p:nvPr userDrawn="1"/>
          </p:nvSpPr>
          <p:spPr>
            <a:xfrm rot="13500000">
              <a:off x="-80167" y="2468253"/>
              <a:ext cx="887453" cy="887453"/>
            </a:xfrm>
            <a:prstGeom prst="rtTriangle">
              <a:avLst/>
            </a:prstGeom>
            <a:noFill/>
            <a:ln w="9525">
              <a:solidFill>
                <a:srgbClr val="FBFB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defRPr/>
              </a:pPr>
              <a:endParaRPr kumimoji="0" lang="zh-CN" altLang="en-US" sz="1015"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0_标题幻灯片">
    <p:bg>
      <p:bgPr>
        <a:pattFill prst="dotGrid">
          <a:fgClr>
            <a:schemeClr val="accent1">
              <a:lumMod val="20000"/>
              <a:lumOff val="80000"/>
            </a:schemeClr>
          </a:fgClr>
          <a:bgClr>
            <a:schemeClr val="bg1"/>
          </a:bgClr>
        </a:pattFill>
        <a:effectLst/>
      </p:bgPr>
    </p:bg>
    <p:spTree>
      <p:nvGrpSpPr>
        <p:cNvPr id="1" name=""/>
        <p:cNvGrpSpPr/>
        <p:nvPr/>
      </p:nvGrpSpPr>
      <p:grpSpPr>
        <a:xfrm>
          <a:off x="0" y="0"/>
          <a:ext cx="0" cy="0"/>
          <a:chOff x="0" y="0"/>
          <a:chExt cx="0" cy="0"/>
        </a:xfrm>
      </p:grpSpPr>
      <p:pic>
        <p:nvPicPr>
          <p:cNvPr id="100" name="图片 99"/>
          <p:cNvPicPr/>
          <p:nvPr userDrawn="1"/>
        </p:nvPicPr>
        <p:blipFill>
          <a:blip r:embed="rId2"/>
          <a:stretch>
            <a:fillRect/>
          </a:stretch>
        </p:blipFill>
        <p:spPr>
          <a:xfrm>
            <a:off x="2" y="3278029"/>
            <a:ext cx="3950335" cy="1865471"/>
          </a:xfrm>
          <a:prstGeom prst="rect">
            <a:avLst/>
          </a:prstGeom>
          <a:noFill/>
          <a:ln w="9525">
            <a:noFill/>
          </a:ln>
        </p:spPr>
      </p:pic>
      <p:sp>
        <p:nvSpPr>
          <p:cNvPr id="11" name="文本框 53"/>
          <p:cNvSpPr txBox="1"/>
          <p:nvPr userDrawn="1"/>
        </p:nvSpPr>
        <p:spPr>
          <a:xfrm>
            <a:off x="-245" y="2747"/>
            <a:ext cx="3951521" cy="5141925"/>
          </a:xfrm>
          <a:prstGeom prst="rect">
            <a:avLst/>
          </a:prstGeom>
          <a:gradFill>
            <a:gsLst>
              <a:gs pos="0">
                <a:schemeClr val="accent1">
                  <a:alpha val="35000"/>
                </a:schemeClr>
              </a:gs>
              <a:gs pos="100000">
                <a:schemeClr val="accent1">
                  <a:alpha val="88000"/>
                </a:schemeClr>
              </a:gs>
            </a:gsLst>
            <a:lin ang="15000000" scaled="0"/>
          </a:gradFill>
        </p:spPr>
        <p:txBody>
          <a:bodyPr wrap="square" rtlCol="0" anchor="ctr">
            <a:norm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514350" rtl="0" eaLnBrk="1" fontAlgn="auto" latinLnBrk="0" hangingPunct="1">
              <a:lnSpc>
                <a:spcPct val="100000"/>
              </a:lnSpc>
              <a:spcBef>
                <a:spcPts val="900"/>
              </a:spcBef>
              <a:spcAft>
                <a:spcPts val="0"/>
              </a:spcAft>
              <a:buClrTx/>
              <a:buSzTx/>
              <a:buFontTx/>
              <a:buNone/>
              <a:defRPr/>
            </a:pPr>
            <a:endParaRPr kumimoji="0" lang="zh-CN" altLang="en-US" sz="3600" b="1" i="0" u="none" strike="noStrike" kern="1200" cap="none" spc="225" normalizeH="0" baseline="0" noProof="0">
              <a:ln>
                <a:noFill/>
              </a:ln>
              <a:solidFill>
                <a:srgbClr val="FBFBFB"/>
              </a:solidFill>
              <a:effectLst>
                <a:outerShdw blurRad="50800" dist="38100" dir="5400000" algn="t" rotWithShape="0">
                  <a:prstClr val="black">
                    <a:alpha val="40000"/>
                  </a:prstClr>
                </a:outerShdw>
              </a:effectLst>
              <a:uLnTx/>
              <a:uFillTx/>
              <a:latin typeface="微软雅黑" panose="020B0503020204020204" charset="-122"/>
              <a:ea typeface="微软雅黑" panose="020B0503020204020204" charset="-122"/>
              <a:cs typeface="+mn-cs"/>
            </a:endParaRPr>
          </a:p>
        </p:txBody>
      </p:sp>
      <p:grpSp>
        <p:nvGrpSpPr>
          <p:cNvPr id="47" name="组合 46"/>
          <p:cNvGrpSpPr/>
          <p:nvPr userDrawn="1"/>
        </p:nvGrpSpPr>
        <p:grpSpPr>
          <a:xfrm>
            <a:off x="3648978" y="2374978"/>
            <a:ext cx="522627" cy="391970"/>
            <a:chOff x="-80167" y="2468253"/>
            <a:chExt cx="887453" cy="887453"/>
          </a:xfrm>
          <a:solidFill>
            <a:srgbClr val="FBFBFB"/>
          </a:solidFill>
        </p:grpSpPr>
        <p:sp>
          <p:nvSpPr>
            <p:cNvPr id="48" name="直角三角形 47"/>
            <p:cNvSpPr/>
            <p:nvPr userDrawn="1"/>
          </p:nvSpPr>
          <p:spPr>
            <a:xfrm rot="13500000">
              <a:off x="55201" y="2610671"/>
              <a:ext cx="616714" cy="616716"/>
            </a:xfrm>
            <a:prstGeom prst="rtTriangle">
              <a:avLst/>
            </a:prstGeom>
            <a:solidFill>
              <a:srgbClr val="234F97"/>
            </a:solidFill>
            <a:ln w="9525">
              <a:solidFill>
                <a:srgbClr val="234F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defRPr/>
              </a:pPr>
              <a:endParaRPr kumimoji="0" lang="zh-CN" altLang="en-US" sz="1015"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49" name="直角三角形 48"/>
            <p:cNvSpPr/>
            <p:nvPr userDrawn="1"/>
          </p:nvSpPr>
          <p:spPr>
            <a:xfrm rot="13500000">
              <a:off x="-80167" y="2468253"/>
              <a:ext cx="887453" cy="887453"/>
            </a:xfrm>
            <a:prstGeom prst="rtTriangle">
              <a:avLst/>
            </a:prstGeom>
            <a:noFill/>
            <a:ln w="9525">
              <a:solidFill>
                <a:srgbClr val="234F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defRPr/>
              </a:pPr>
              <a:endParaRPr kumimoji="0" lang="zh-CN" altLang="en-US" sz="1015"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sp>
        <p:nvSpPr>
          <p:cNvPr id="27" name="菱形 26"/>
          <p:cNvSpPr/>
          <p:nvPr/>
        </p:nvSpPr>
        <p:spPr>
          <a:xfrm>
            <a:off x="5163875" y="581624"/>
            <a:ext cx="755995" cy="567000"/>
          </a:xfrm>
          <a:prstGeom prst="diamond">
            <a:avLst/>
          </a:prstGeom>
          <a:solidFill>
            <a:schemeClr val="accent2"/>
          </a:solidFill>
          <a:ln w="47625" cmpd="dbl">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一</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35" name="文本框 34"/>
          <p:cNvSpPr txBox="1"/>
          <p:nvPr userDrawn="1"/>
        </p:nvSpPr>
        <p:spPr>
          <a:xfrm>
            <a:off x="5971154" y="668916"/>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defRPr/>
            </a:pPr>
            <a:r>
              <a:rPr kumimoji="0" lang="zh-CN" altLang="en-US" sz="2100" b="1" i="0" u="none" strike="noStrike" kern="1200" cap="none" spc="0" normalizeH="0" baseline="0" noProof="0">
                <a:ln>
                  <a:noFill/>
                </a:ln>
                <a:solidFill>
                  <a:srgbClr val="FF3300"/>
                </a:solidFill>
                <a:effectLst/>
                <a:uLnTx/>
                <a:uFillTx/>
                <a:latin typeface="微软雅黑" panose="020B0503020204020204" charset="-122"/>
                <a:ea typeface="微软雅黑" panose="020B0503020204020204" charset="-122"/>
                <a:cs typeface="+mn-cs"/>
              </a:rPr>
              <a:t>背景与意义</a:t>
            </a:r>
            <a:endParaRPr kumimoji="0" lang="zh-CN" altLang="en-US" sz="2100" b="1" i="0" u="none" strike="noStrike" kern="1200" cap="none" spc="0" normalizeH="0" baseline="0" noProof="0">
              <a:ln>
                <a:noFill/>
              </a:ln>
              <a:solidFill>
                <a:srgbClr val="FF3300"/>
              </a:solidFill>
              <a:effectLst/>
              <a:uLnTx/>
              <a:uFillTx/>
              <a:latin typeface="微软雅黑" panose="020B0503020204020204" charset="-122"/>
              <a:ea typeface="微软雅黑" panose="020B0503020204020204" charset="-122"/>
              <a:cs typeface="+mn-cs"/>
            </a:endParaRPr>
          </a:p>
        </p:txBody>
      </p:sp>
      <p:sp>
        <p:nvSpPr>
          <p:cNvPr id="39" name="文本框 38"/>
          <p:cNvSpPr txBox="1"/>
          <p:nvPr userDrawn="1"/>
        </p:nvSpPr>
        <p:spPr>
          <a:xfrm>
            <a:off x="5971154" y="1378649"/>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内容与方案</a:t>
            </a:r>
            <a:endPar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endParaRPr>
          </a:p>
        </p:txBody>
      </p:sp>
      <p:sp>
        <p:nvSpPr>
          <p:cNvPr id="43" name="文本框 42"/>
          <p:cNvSpPr txBox="1"/>
          <p:nvPr userDrawn="1"/>
        </p:nvSpPr>
        <p:spPr>
          <a:xfrm>
            <a:off x="5971154" y="2088382"/>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创新与成果</a:t>
            </a:r>
            <a:endPar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endParaRPr>
          </a:p>
        </p:txBody>
      </p:sp>
      <p:sp>
        <p:nvSpPr>
          <p:cNvPr id="50" name="文本框 49"/>
          <p:cNvSpPr txBox="1"/>
          <p:nvPr userDrawn="1"/>
        </p:nvSpPr>
        <p:spPr>
          <a:xfrm>
            <a:off x="5971150" y="2798114"/>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基础与条件</a:t>
            </a:r>
            <a:endPar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endParaRPr>
          </a:p>
        </p:txBody>
      </p:sp>
      <p:sp>
        <p:nvSpPr>
          <p:cNvPr id="63" name="菱形 62"/>
          <p:cNvSpPr/>
          <p:nvPr userDrawn="1"/>
        </p:nvSpPr>
        <p:spPr>
          <a:xfrm>
            <a:off x="5163877" y="1291357"/>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二</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64" name="菱形 63"/>
          <p:cNvSpPr/>
          <p:nvPr userDrawn="1"/>
        </p:nvSpPr>
        <p:spPr>
          <a:xfrm>
            <a:off x="5163877" y="2001089"/>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三</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65" name="菱形 64"/>
          <p:cNvSpPr/>
          <p:nvPr userDrawn="1"/>
        </p:nvSpPr>
        <p:spPr>
          <a:xfrm>
            <a:off x="5163877" y="2710822"/>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四</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23" name="文本框 22"/>
          <p:cNvSpPr txBox="1"/>
          <p:nvPr userDrawn="1"/>
        </p:nvSpPr>
        <p:spPr>
          <a:xfrm>
            <a:off x="5919869" y="3507847"/>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项目总结</a:t>
            </a:r>
            <a:endPar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endParaRPr>
          </a:p>
        </p:txBody>
      </p:sp>
      <p:sp>
        <p:nvSpPr>
          <p:cNvPr id="24" name="菱形 23"/>
          <p:cNvSpPr/>
          <p:nvPr userDrawn="1"/>
        </p:nvSpPr>
        <p:spPr>
          <a:xfrm>
            <a:off x="5163875" y="3420554"/>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rPr>
              <a:t>五</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grpSp>
        <p:nvGrpSpPr>
          <p:cNvPr id="25" name="组合 24"/>
          <p:cNvGrpSpPr/>
          <p:nvPr userDrawn="1"/>
        </p:nvGrpSpPr>
        <p:grpSpPr>
          <a:xfrm>
            <a:off x="616342" y="473919"/>
            <a:ext cx="2112410" cy="1349411"/>
            <a:chOff x="9328770" y="349544"/>
            <a:chExt cx="2112410" cy="1799214"/>
          </a:xfrm>
        </p:grpSpPr>
        <p:sp>
          <p:nvSpPr>
            <p:cNvPr id="26" name="Freeform 5"/>
            <p:cNvSpPr/>
            <p:nvPr userDrawn="1"/>
          </p:nvSpPr>
          <p:spPr bwMode="auto">
            <a:xfrm>
              <a:off x="9328770" y="349544"/>
              <a:ext cx="1929507" cy="171010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accent1">
                <a:lumMod val="75000"/>
                <a:alpha val="18000"/>
              </a:schemeClr>
            </a:solidFill>
            <a:ln w="15875">
              <a:gradFill flip="none" rotWithShape="1">
                <a:gsLst>
                  <a:gs pos="0">
                    <a:schemeClr val="bg1">
                      <a:lumMod val="65000"/>
                    </a:schemeClr>
                  </a:gs>
                  <a:gs pos="100000">
                    <a:schemeClr val="bg1"/>
                  </a:gs>
                </a:gsLst>
                <a:lin ang="2700000" scaled="1"/>
                <a:tileRect/>
              </a:gradFill>
            </a:ln>
            <a:effectLst>
              <a:innerShdw blurRad="114300">
                <a:prstClr val="black"/>
              </a:innerShdw>
            </a:effectLst>
          </p:spPr>
          <p:txBody>
            <a:bodyPr vert="horz" wrap="square" lIns="68580" tIns="34290" rIns="68580" bIns="3429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rgbClr val="005A9E"/>
                </a:solidFill>
                <a:effectLst/>
                <a:uLnTx/>
                <a:uFillTx/>
                <a:latin typeface="Calibri" panose="020F0502020204030204"/>
                <a:ea typeface="微软雅黑" panose="020B0503020204020204" charset="-122"/>
                <a:cs typeface="+mn-ea"/>
                <a:sym typeface="+mn-lt"/>
              </a:endParaRPr>
            </a:p>
          </p:txBody>
        </p:sp>
        <p:sp>
          <p:nvSpPr>
            <p:cNvPr id="28" name="Freeform 5"/>
            <p:cNvSpPr/>
            <p:nvPr userDrawn="1"/>
          </p:nvSpPr>
          <p:spPr bwMode="auto">
            <a:xfrm>
              <a:off x="9511673" y="438654"/>
              <a:ext cx="1929507" cy="171010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accent1">
                <a:lumMod val="20000"/>
                <a:lumOff val="80000"/>
              </a:schemeClr>
            </a:solidFill>
            <a:ln w="19050">
              <a:gradFill flip="none" rotWithShape="1">
                <a:gsLst>
                  <a:gs pos="100000">
                    <a:schemeClr val="bg1">
                      <a:lumMod val="75000"/>
                    </a:schemeClr>
                  </a:gs>
                  <a:gs pos="0">
                    <a:schemeClr val="bg1"/>
                  </a:gs>
                </a:gsLst>
                <a:lin ang="2700000" scaled="1"/>
                <a:tileRect/>
              </a:gradFill>
            </a:ln>
            <a:effectLst>
              <a:outerShdw blurRad="266700" dist="203200" dir="6780000" algn="tl" rotWithShape="0">
                <a:prstClr val="black">
                  <a:alpha val="40000"/>
                </a:prstClr>
              </a:outerShdw>
            </a:effectLst>
          </p:spPr>
          <p:txBody>
            <a:bodyPr vert="horz" wrap="square" lIns="68580" tIns="34290" rIns="68580" bIns="3429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rgbClr val="005A9E"/>
                </a:solidFill>
                <a:effectLst/>
                <a:uLnTx/>
                <a:uFillTx/>
                <a:latin typeface="微软雅黑" panose="020B0503020204020204" charset="-122"/>
                <a:ea typeface="微软雅黑" panose="020B0503020204020204" charset="-122"/>
                <a:cs typeface="+mn-ea"/>
                <a:sym typeface="+mn-lt"/>
              </a:endParaRPr>
            </a:p>
          </p:txBody>
        </p:sp>
        <p:sp>
          <p:nvSpPr>
            <p:cNvPr id="29" name="矩形 28"/>
            <p:cNvSpPr/>
            <p:nvPr userDrawn="1"/>
          </p:nvSpPr>
          <p:spPr>
            <a:xfrm>
              <a:off x="9623003" y="792251"/>
              <a:ext cx="1638756" cy="677078"/>
            </a:xfrm>
            <a:prstGeom prst="rect">
              <a:avLst/>
            </a:prstGeom>
            <a:effectLst>
              <a:innerShdw blurRad="63500" dist="50800" dir="13500000">
                <a:prstClr val="black">
                  <a:alpha val="50000"/>
                </a:prstClr>
              </a:innerShdw>
            </a:effectLst>
          </p:spPr>
          <p:txBody>
            <a:bodyPr wrap="square" lIns="91418" tIns="45709" rIns="91418" bIns="45709">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700405" rtl="0" eaLnBrk="1" fontAlgn="auto" latinLnBrk="0" hangingPunct="1">
                <a:lnSpc>
                  <a:spcPct val="100000"/>
                </a:lnSpc>
                <a:spcBef>
                  <a:spcPts val="0"/>
                </a:spcBef>
                <a:spcAft>
                  <a:spcPts val="0"/>
                </a:spcAft>
                <a:buClrTx/>
                <a:buSzTx/>
                <a:buFontTx/>
                <a:buNone/>
                <a:defRPr/>
              </a:pPr>
              <a:r>
                <a:rPr kumimoji="0" lang="zh-CN" altLang="en-US" sz="2700" b="1" i="0" u="none" strike="noStrike" kern="0" cap="none" spc="0" normalizeH="0" baseline="0" noProof="0" dirty="0">
                  <a:ln>
                    <a:noFill/>
                  </a:ln>
                  <a:solidFill>
                    <a:srgbClr val="114496">
                      <a:lumMod val="75000"/>
                    </a:srgbClr>
                  </a:solidFill>
                  <a:effectLst/>
                  <a:uLnTx/>
                  <a:uFillTx/>
                  <a:latin typeface="微软雅黑" panose="020B0503020204020204" charset="-122"/>
                  <a:ea typeface="微软雅黑" panose="020B0503020204020204" charset="-122"/>
                  <a:cs typeface="+mn-ea"/>
                  <a:sym typeface="+mn-lt"/>
                </a:rPr>
                <a:t>目 录</a:t>
              </a:r>
              <a:endParaRPr kumimoji="0" lang="zh-CN" altLang="en-US" sz="2700" b="1" i="0" u="none" strike="noStrike" kern="0" cap="none" spc="0" normalizeH="0" baseline="0" noProof="0" dirty="0">
                <a:ln>
                  <a:noFill/>
                </a:ln>
                <a:solidFill>
                  <a:srgbClr val="114496">
                    <a:lumMod val="75000"/>
                  </a:srgbClr>
                </a:solidFill>
                <a:effectLst/>
                <a:uLnTx/>
                <a:uFillTx/>
                <a:latin typeface="微软雅黑" panose="020B0503020204020204" charset="-122"/>
                <a:ea typeface="微软雅黑" panose="020B0503020204020204" charset="-122"/>
                <a:cs typeface="+mn-ea"/>
                <a:sym typeface="+mn-lt"/>
              </a:endParaRPr>
            </a:p>
          </p:txBody>
        </p:sp>
        <p:sp>
          <p:nvSpPr>
            <p:cNvPr id="30" name="Rectangle 4"/>
            <p:cNvSpPr txBox="1">
              <a:spLocks noChangeArrowheads="1"/>
            </p:cNvSpPr>
            <p:nvPr userDrawn="1"/>
          </p:nvSpPr>
          <p:spPr bwMode="auto">
            <a:xfrm>
              <a:off x="9736399" y="1439461"/>
              <a:ext cx="1480053" cy="380971"/>
            </a:xfrm>
            <a:prstGeom prst="rect">
              <a:avLst/>
            </a:prstGeom>
            <a:noFill/>
            <a:ln>
              <a:noFill/>
            </a:ln>
            <a:effectLst>
              <a:innerShdw blurRad="63500" dist="50800" dir="13500000">
                <a:prstClr val="black">
                  <a:alpha val="50000"/>
                </a:prstClr>
              </a:inn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54" tIns="34277" rIns="68554" bIns="34277"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anose="02010609030101010101"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marL="0" marR="0" lvl="0" indent="0" algn="ctr" defTabSz="342900" rtl="0" eaLnBrk="1" fontAlgn="auto" latinLnBrk="0" hangingPunct="1">
                <a:lnSpc>
                  <a:spcPct val="100000"/>
                </a:lnSpc>
                <a:spcBef>
                  <a:spcPts val="0"/>
                </a:spcBef>
                <a:spcAft>
                  <a:spcPts val="0"/>
                </a:spcAft>
                <a:buClrTx/>
                <a:buSzTx/>
                <a:buFontTx/>
                <a:buNone/>
                <a:defRPr/>
              </a:pPr>
              <a:r>
                <a:rPr kumimoji="0" lang="en-US" altLang="zh-CN" sz="1200" b="1" i="0" u="none" strike="noStrike" kern="0" cap="none" spc="0" normalizeH="0" baseline="0" noProof="0" dirty="0">
                  <a:ln>
                    <a:noFill/>
                  </a:ln>
                  <a:solidFill>
                    <a:srgbClr val="114496">
                      <a:lumMod val="75000"/>
                    </a:srgbClr>
                  </a:solidFill>
                  <a:effectLst/>
                  <a:uLnTx/>
                  <a:uFillTx/>
                  <a:latin typeface="微软雅黑" panose="020B0503020204020204" charset="-122"/>
                  <a:ea typeface="微软雅黑" panose="020B0503020204020204" charset="-122"/>
                  <a:cs typeface="+mn-ea"/>
                  <a:sym typeface="+mn-lt"/>
                </a:rPr>
                <a:t>CONTENTS</a:t>
              </a:r>
              <a:endParaRPr kumimoji="0" lang="zh-CN" altLang="en-US" sz="1200" b="1" i="0" u="none" strike="noStrike" kern="0" cap="none" spc="0" normalizeH="0" baseline="0" noProof="0" dirty="0">
                <a:ln>
                  <a:noFill/>
                </a:ln>
                <a:solidFill>
                  <a:srgbClr val="114496">
                    <a:lumMod val="75000"/>
                  </a:srgbClr>
                </a:solidFill>
                <a:effectLst/>
                <a:uLnTx/>
                <a:uFillTx/>
                <a:latin typeface="微软雅黑" panose="020B0503020204020204" charset="-122"/>
                <a:ea typeface="微软雅黑" panose="020B0503020204020204" charset="-122"/>
                <a:cs typeface="+mn-ea"/>
                <a:sym typeface="+mn-lt"/>
              </a:endParaRPr>
            </a:p>
          </p:txBody>
        </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1_标题幻灯片">
    <p:bg>
      <p:bgPr>
        <a:pattFill prst="dotGrid">
          <a:fgClr>
            <a:schemeClr val="accent1">
              <a:lumMod val="20000"/>
              <a:lumOff val="80000"/>
            </a:schemeClr>
          </a:fgClr>
          <a:bgClr>
            <a:schemeClr val="bg1"/>
          </a:bgClr>
        </a:pattFill>
        <a:effectLst/>
      </p:bgPr>
    </p:bg>
    <p:spTree>
      <p:nvGrpSpPr>
        <p:cNvPr id="1" name=""/>
        <p:cNvGrpSpPr/>
        <p:nvPr/>
      </p:nvGrpSpPr>
      <p:grpSpPr>
        <a:xfrm>
          <a:off x="0" y="0"/>
          <a:ext cx="0" cy="0"/>
          <a:chOff x="0" y="0"/>
          <a:chExt cx="0" cy="0"/>
        </a:xfrm>
      </p:grpSpPr>
      <p:sp>
        <p:nvSpPr>
          <p:cNvPr id="27" name="菱形 26"/>
          <p:cNvSpPr/>
          <p:nvPr userDrawn="1"/>
        </p:nvSpPr>
        <p:spPr>
          <a:xfrm>
            <a:off x="5163875" y="581624"/>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一</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35" name="文本框 34"/>
          <p:cNvSpPr txBox="1"/>
          <p:nvPr userDrawn="1"/>
        </p:nvSpPr>
        <p:spPr>
          <a:xfrm>
            <a:off x="5971154" y="668916"/>
            <a:ext cx="2160000" cy="415498"/>
          </a:xfrm>
          <a:prstGeom prst="rect">
            <a:avLst/>
          </a:prstGeom>
          <a:noFill/>
        </p:spPr>
        <p:txBody>
          <a:bodyPr wrap="square" rtlCol="0">
            <a:spAutoFit/>
          </a:bodyPr>
          <a:lstStyle>
            <a:defPPr>
              <a:defRPr lang="en-US"/>
            </a:defPPr>
            <a:lvl1pPr marR="0" lvl="0" indent="0" algn="dist" defTabSz="685800" fontAlgn="auto">
              <a:lnSpc>
                <a:spcPct val="100000"/>
              </a:lnSpc>
              <a:spcBef>
                <a:spcPts val="0"/>
              </a:spcBef>
              <a:spcAft>
                <a:spcPts val="0"/>
              </a:spcAft>
              <a:buClrTx/>
              <a:buSzTx/>
              <a:buFontTx/>
              <a:buNone/>
              <a:defRPr kumimoji="0" sz="2800" b="1" i="0" u="none" strike="noStrike" cap="none" spc="0" normalizeH="0" baseline="0">
                <a:ln>
                  <a:noFill/>
                </a:ln>
                <a:solidFill>
                  <a:srgbClr val="0344A2"/>
                </a:solidFill>
                <a:effectLst/>
                <a:uLnTx/>
                <a:uFillTx/>
                <a:latin typeface="微软雅黑" panose="020B0503020204020204" charset="-122"/>
                <a:ea typeface="微软雅黑" panose="020B0503020204020204" charset="-122"/>
              </a:defRPr>
            </a:lvl1pPr>
          </a:lstStyle>
          <a:p>
            <a:pPr marL="0" marR="0" lvl="0" indent="0" algn="dist" defTabSz="514350" rtl="0" eaLnBrk="1" fontAlgn="auto" latinLnBrk="0" hangingPunct="1">
              <a:lnSpc>
                <a:spcPct val="100000"/>
              </a:lnSpc>
              <a:spcBef>
                <a:spcPts val="0"/>
              </a:spcBef>
              <a:spcAft>
                <a:spcPts val="0"/>
              </a:spcAft>
              <a:buClrTx/>
              <a:buSzTx/>
              <a:buFontTx/>
              <a:buNone/>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背景与意义</a:t>
            </a:r>
            <a:endPar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endParaRPr>
          </a:p>
        </p:txBody>
      </p:sp>
      <p:sp>
        <p:nvSpPr>
          <p:cNvPr id="39" name="文本框 38"/>
          <p:cNvSpPr txBox="1"/>
          <p:nvPr userDrawn="1"/>
        </p:nvSpPr>
        <p:spPr>
          <a:xfrm>
            <a:off x="5971154" y="1378649"/>
            <a:ext cx="2160000" cy="415498"/>
          </a:xfrm>
          <a:prstGeom prst="rect">
            <a:avLst/>
          </a:prstGeom>
          <a:noFill/>
        </p:spPr>
        <p:txBody>
          <a:bodyPr wrap="square" rtlCol="0">
            <a:spAutoFit/>
          </a:bodyPr>
          <a:lstStyle>
            <a:defPPr>
              <a:defRPr lang="en-US"/>
            </a:defPPr>
            <a:lvl1pPr marR="0" lvl="0" indent="0" algn="dist" defTabSz="685800" fontAlgn="auto">
              <a:lnSpc>
                <a:spcPct val="100000"/>
              </a:lnSpc>
              <a:spcBef>
                <a:spcPts val="0"/>
              </a:spcBef>
              <a:spcAft>
                <a:spcPts val="0"/>
              </a:spcAft>
              <a:buClrTx/>
              <a:buSzTx/>
              <a:buFontTx/>
              <a:buNone/>
              <a:defRPr kumimoji="0" sz="2800" b="1" i="0" u="none" strike="noStrike" cap="none" spc="0" normalizeH="0" baseline="0">
                <a:ln>
                  <a:noFill/>
                </a:ln>
                <a:solidFill>
                  <a:srgbClr val="FF3300"/>
                </a:solidFill>
                <a:effectLst/>
                <a:uLnTx/>
                <a:uFillTx/>
                <a:latin typeface="微软雅黑" panose="020B0503020204020204" charset="-122"/>
                <a:ea typeface="微软雅黑" panose="020B0503020204020204" charset="-122"/>
              </a:defRPr>
            </a:lvl1pPr>
          </a:lstStyle>
          <a:p>
            <a:pPr marL="0" marR="0" lvl="0" indent="0" algn="dist" defTabSz="514350" rtl="0" eaLnBrk="1" fontAlgn="auto" latinLnBrk="0" hangingPunct="1">
              <a:lnSpc>
                <a:spcPct val="100000"/>
              </a:lnSpc>
              <a:spcBef>
                <a:spcPts val="0"/>
              </a:spcBef>
              <a:spcAft>
                <a:spcPts val="0"/>
              </a:spcAft>
              <a:buClrTx/>
              <a:buSzTx/>
              <a:buFontTx/>
              <a:buNone/>
              <a:defRPr/>
            </a:pPr>
            <a:r>
              <a:rPr kumimoji="0" lang="zh-CN" altLang="en-US" sz="2100" b="1" i="0" u="none" strike="noStrike" kern="1200" cap="none" spc="0" normalizeH="0" baseline="0" noProof="0">
                <a:ln>
                  <a:noFill/>
                </a:ln>
                <a:solidFill>
                  <a:srgbClr val="FF3300"/>
                </a:solidFill>
                <a:effectLst/>
                <a:uLnTx/>
                <a:uFillTx/>
                <a:latin typeface="微软雅黑" panose="020B0503020204020204" charset="-122"/>
                <a:ea typeface="微软雅黑" panose="020B0503020204020204" charset="-122"/>
                <a:cs typeface="+mn-cs"/>
              </a:rPr>
              <a:t>内容与方案</a:t>
            </a:r>
            <a:endParaRPr kumimoji="0" lang="zh-CN" altLang="en-US" sz="2100" b="1" i="0" u="none" strike="noStrike" kern="1200" cap="none" spc="0" normalizeH="0" baseline="0" noProof="0">
              <a:ln>
                <a:noFill/>
              </a:ln>
              <a:solidFill>
                <a:srgbClr val="FF3300"/>
              </a:solidFill>
              <a:effectLst/>
              <a:uLnTx/>
              <a:uFillTx/>
              <a:latin typeface="微软雅黑" panose="020B0503020204020204" charset="-122"/>
              <a:ea typeface="微软雅黑" panose="020B0503020204020204" charset="-122"/>
              <a:cs typeface="+mn-cs"/>
            </a:endParaRPr>
          </a:p>
        </p:txBody>
      </p:sp>
      <p:sp>
        <p:nvSpPr>
          <p:cNvPr id="43" name="文本框 42"/>
          <p:cNvSpPr txBox="1"/>
          <p:nvPr userDrawn="1"/>
        </p:nvSpPr>
        <p:spPr>
          <a:xfrm>
            <a:off x="5971154" y="2088382"/>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创新与成果</a:t>
            </a:r>
            <a:endPar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endParaRPr>
          </a:p>
        </p:txBody>
      </p:sp>
      <p:sp>
        <p:nvSpPr>
          <p:cNvPr id="50" name="文本框 49"/>
          <p:cNvSpPr txBox="1"/>
          <p:nvPr userDrawn="1"/>
        </p:nvSpPr>
        <p:spPr>
          <a:xfrm>
            <a:off x="5971150" y="2798114"/>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基础与条件</a:t>
            </a:r>
            <a:endPar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endParaRPr>
          </a:p>
        </p:txBody>
      </p:sp>
      <p:sp>
        <p:nvSpPr>
          <p:cNvPr id="63" name="菱形 62"/>
          <p:cNvSpPr/>
          <p:nvPr userDrawn="1"/>
        </p:nvSpPr>
        <p:spPr>
          <a:xfrm>
            <a:off x="5163877" y="1291357"/>
            <a:ext cx="755995" cy="567000"/>
          </a:xfrm>
          <a:prstGeom prst="diamond">
            <a:avLst/>
          </a:prstGeom>
          <a:solidFill>
            <a:schemeClr val="accent2"/>
          </a:solidFill>
          <a:ln w="47625" cmpd="dbl">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二</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64" name="菱形 63"/>
          <p:cNvSpPr/>
          <p:nvPr userDrawn="1"/>
        </p:nvSpPr>
        <p:spPr>
          <a:xfrm>
            <a:off x="5163877" y="2001089"/>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三</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65" name="菱形 64"/>
          <p:cNvSpPr/>
          <p:nvPr userDrawn="1"/>
        </p:nvSpPr>
        <p:spPr>
          <a:xfrm>
            <a:off x="5163877" y="2710822"/>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四</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66" name="菱形 65"/>
          <p:cNvSpPr/>
          <p:nvPr userDrawn="1"/>
        </p:nvSpPr>
        <p:spPr>
          <a:xfrm>
            <a:off x="5163877" y="3420554"/>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五</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23" name="文本框 22"/>
          <p:cNvSpPr txBox="1"/>
          <p:nvPr userDrawn="1"/>
        </p:nvSpPr>
        <p:spPr>
          <a:xfrm>
            <a:off x="5971150" y="3507847"/>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defRPr/>
            </a:pPr>
            <a:r>
              <a:rPr kumimoji="0" lang="zh-CN" altLang="en-US" sz="2100" b="1" i="0" u="none" strike="noStrike" kern="1200" cap="none" spc="0" normalizeH="0" baseline="0" noProof="0" dirty="0">
                <a:ln>
                  <a:noFill/>
                </a:ln>
                <a:solidFill>
                  <a:srgbClr val="0344A2"/>
                </a:solidFill>
                <a:effectLst/>
                <a:uLnTx/>
                <a:uFillTx/>
                <a:latin typeface="微软雅黑" panose="020B0503020204020204" charset="-122"/>
                <a:ea typeface="微软雅黑" panose="020B0503020204020204" charset="-122"/>
                <a:cs typeface="+mn-cs"/>
              </a:rPr>
              <a:t>项目总结</a:t>
            </a:r>
            <a:endParaRPr kumimoji="0" lang="zh-CN" altLang="en-US" sz="2100" b="1" i="0" u="none" strike="noStrike" kern="1200" cap="none" spc="0" normalizeH="0" baseline="0" noProof="0" dirty="0">
              <a:ln>
                <a:noFill/>
              </a:ln>
              <a:solidFill>
                <a:srgbClr val="0344A2"/>
              </a:solidFill>
              <a:effectLst/>
              <a:uLnTx/>
              <a:uFillTx/>
              <a:latin typeface="微软雅黑" panose="020B0503020204020204" charset="-122"/>
              <a:ea typeface="微软雅黑" panose="020B0503020204020204" charset="-122"/>
              <a:cs typeface="+mn-cs"/>
            </a:endParaRPr>
          </a:p>
        </p:txBody>
      </p:sp>
      <p:pic>
        <p:nvPicPr>
          <p:cNvPr id="100" name="图片 99"/>
          <p:cNvPicPr/>
          <p:nvPr userDrawn="1"/>
        </p:nvPicPr>
        <p:blipFill>
          <a:blip r:embed="rId2"/>
          <a:stretch>
            <a:fillRect/>
          </a:stretch>
        </p:blipFill>
        <p:spPr>
          <a:xfrm>
            <a:off x="2" y="3278029"/>
            <a:ext cx="3950335" cy="1865471"/>
          </a:xfrm>
          <a:prstGeom prst="rect">
            <a:avLst/>
          </a:prstGeom>
          <a:noFill/>
          <a:ln w="9525">
            <a:noFill/>
          </a:ln>
        </p:spPr>
      </p:pic>
      <p:sp>
        <p:nvSpPr>
          <p:cNvPr id="2" name="文本框 53"/>
          <p:cNvSpPr txBox="1"/>
          <p:nvPr userDrawn="1"/>
        </p:nvSpPr>
        <p:spPr>
          <a:xfrm>
            <a:off x="-245" y="2747"/>
            <a:ext cx="3951521" cy="5141925"/>
          </a:xfrm>
          <a:prstGeom prst="rect">
            <a:avLst/>
          </a:prstGeom>
          <a:gradFill>
            <a:gsLst>
              <a:gs pos="0">
                <a:schemeClr val="accent1">
                  <a:alpha val="35000"/>
                </a:schemeClr>
              </a:gs>
              <a:gs pos="100000">
                <a:schemeClr val="accent1">
                  <a:alpha val="88000"/>
                </a:schemeClr>
              </a:gs>
            </a:gsLst>
            <a:lin ang="15000000" scaled="0"/>
          </a:gradFill>
        </p:spPr>
        <p:txBody>
          <a:bodyPr wrap="square" rtlCol="0" anchor="ctr">
            <a:norm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514350" rtl="0" eaLnBrk="1" fontAlgn="auto" latinLnBrk="0" hangingPunct="1">
              <a:lnSpc>
                <a:spcPct val="100000"/>
              </a:lnSpc>
              <a:spcBef>
                <a:spcPts val="900"/>
              </a:spcBef>
              <a:spcAft>
                <a:spcPts val="0"/>
              </a:spcAft>
              <a:buClrTx/>
              <a:buSzTx/>
              <a:buFontTx/>
              <a:buNone/>
              <a:defRPr/>
            </a:pPr>
            <a:endParaRPr kumimoji="0" lang="zh-CN" altLang="en-US" sz="3600" b="1" i="0" u="none" strike="noStrike" kern="1200" cap="none" spc="225" normalizeH="0" baseline="0" noProof="0">
              <a:ln>
                <a:noFill/>
              </a:ln>
              <a:solidFill>
                <a:srgbClr val="FBFBFB"/>
              </a:solidFill>
              <a:effectLst>
                <a:outerShdw blurRad="50800" dist="38100" dir="5400000" algn="t" rotWithShape="0">
                  <a:prstClr val="black">
                    <a:alpha val="40000"/>
                  </a:prstClr>
                </a:outerShdw>
              </a:effectLst>
              <a:uLnTx/>
              <a:uFillTx/>
              <a:latin typeface="微软雅黑" panose="020B0503020204020204" charset="-122"/>
              <a:ea typeface="微软雅黑" panose="020B0503020204020204" charset="-122"/>
              <a:cs typeface="+mn-cs"/>
            </a:endParaRPr>
          </a:p>
        </p:txBody>
      </p:sp>
      <p:grpSp>
        <p:nvGrpSpPr>
          <p:cNvPr id="3" name="组合 2"/>
          <p:cNvGrpSpPr/>
          <p:nvPr userDrawn="1"/>
        </p:nvGrpSpPr>
        <p:grpSpPr>
          <a:xfrm>
            <a:off x="3648978" y="2374978"/>
            <a:ext cx="522627" cy="391970"/>
            <a:chOff x="-80167" y="2468253"/>
            <a:chExt cx="887453" cy="887453"/>
          </a:xfrm>
          <a:solidFill>
            <a:srgbClr val="FBFBFB"/>
          </a:solidFill>
        </p:grpSpPr>
        <p:sp>
          <p:nvSpPr>
            <p:cNvPr id="4" name="直角三角形 3"/>
            <p:cNvSpPr/>
            <p:nvPr userDrawn="1"/>
          </p:nvSpPr>
          <p:spPr>
            <a:xfrm rot="13500000">
              <a:off x="55201" y="2610671"/>
              <a:ext cx="616714" cy="616716"/>
            </a:xfrm>
            <a:prstGeom prst="rtTriangle">
              <a:avLst/>
            </a:prstGeom>
            <a:solidFill>
              <a:srgbClr val="234F97"/>
            </a:solidFill>
            <a:ln w="9525">
              <a:solidFill>
                <a:srgbClr val="234F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defRPr/>
              </a:pPr>
              <a:endParaRPr kumimoji="0" lang="zh-CN" altLang="en-US" sz="1015"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5" name="直角三角形 4"/>
            <p:cNvSpPr/>
            <p:nvPr userDrawn="1"/>
          </p:nvSpPr>
          <p:spPr>
            <a:xfrm rot="13500000">
              <a:off x="-80167" y="2468253"/>
              <a:ext cx="887453" cy="887453"/>
            </a:xfrm>
            <a:prstGeom prst="rtTriangle">
              <a:avLst/>
            </a:prstGeom>
            <a:noFill/>
            <a:ln w="9525">
              <a:solidFill>
                <a:srgbClr val="234F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defRPr/>
              </a:pPr>
              <a:endParaRPr kumimoji="0" lang="zh-CN" altLang="en-US" sz="1015"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grpSp>
        <p:nvGrpSpPr>
          <p:cNvPr id="6" name="组合 5"/>
          <p:cNvGrpSpPr/>
          <p:nvPr userDrawn="1"/>
        </p:nvGrpSpPr>
        <p:grpSpPr>
          <a:xfrm>
            <a:off x="616342" y="473919"/>
            <a:ext cx="2112410" cy="1349411"/>
            <a:chOff x="9328770" y="349544"/>
            <a:chExt cx="2112410" cy="1799214"/>
          </a:xfrm>
        </p:grpSpPr>
        <p:sp>
          <p:nvSpPr>
            <p:cNvPr id="8" name="Freeform 5"/>
            <p:cNvSpPr/>
            <p:nvPr userDrawn="1"/>
          </p:nvSpPr>
          <p:spPr bwMode="auto">
            <a:xfrm>
              <a:off x="9328770" y="349544"/>
              <a:ext cx="1929507" cy="171010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accent1">
                <a:lumMod val="75000"/>
                <a:alpha val="18000"/>
              </a:schemeClr>
            </a:solidFill>
            <a:ln w="15875">
              <a:gradFill flip="none" rotWithShape="1">
                <a:gsLst>
                  <a:gs pos="0">
                    <a:schemeClr val="bg1">
                      <a:lumMod val="65000"/>
                    </a:schemeClr>
                  </a:gs>
                  <a:gs pos="100000">
                    <a:schemeClr val="bg1"/>
                  </a:gs>
                </a:gsLst>
                <a:lin ang="2700000" scaled="1"/>
                <a:tileRect/>
              </a:gradFill>
            </a:ln>
            <a:effectLst>
              <a:innerShdw blurRad="114300">
                <a:prstClr val="black"/>
              </a:innerShdw>
            </a:effectLst>
          </p:spPr>
          <p:txBody>
            <a:bodyPr vert="horz" wrap="square" lIns="68580" tIns="34290" rIns="68580" bIns="3429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rgbClr val="005A9E"/>
                </a:solidFill>
                <a:effectLst/>
                <a:uLnTx/>
                <a:uFillTx/>
                <a:latin typeface="Calibri" panose="020F0502020204030204"/>
                <a:ea typeface="微软雅黑" panose="020B0503020204020204" charset="-122"/>
                <a:cs typeface="+mn-ea"/>
                <a:sym typeface="+mn-lt"/>
              </a:endParaRPr>
            </a:p>
          </p:txBody>
        </p:sp>
        <p:sp>
          <p:nvSpPr>
            <p:cNvPr id="9" name="Freeform 5"/>
            <p:cNvSpPr/>
            <p:nvPr userDrawn="1"/>
          </p:nvSpPr>
          <p:spPr bwMode="auto">
            <a:xfrm>
              <a:off x="9511673" y="438654"/>
              <a:ext cx="1929507" cy="171010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accent1">
                <a:lumMod val="20000"/>
                <a:lumOff val="80000"/>
              </a:schemeClr>
            </a:solidFill>
            <a:ln w="19050">
              <a:gradFill flip="none" rotWithShape="1">
                <a:gsLst>
                  <a:gs pos="100000">
                    <a:schemeClr val="bg1">
                      <a:lumMod val="75000"/>
                    </a:schemeClr>
                  </a:gs>
                  <a:gs pos="0">
                    <a:schemeClr val="bg1"/>
                  </a:gs>
                </a:gsLst>
                <a:lin ang="2700000" scaled="1"/>
                <a:tileRect/>
              </a:gradFill>
            </a:ln>
            <a:effectLst>
              <a:outerShdw blurRad="266700" dist="203200" dir="6780000" algn="tl" rotWithShape="0">
                <a:prstClr val="black">
                  <a:alpha val="40000"/>
                </a:prstClr>
              </a:outerShdw>
            </a:effectLst>
          </p:spPr>
          <p:txBody>
            <a:bodyPr vert="horz" wrap="square" lIns="68580" tIns="34290" rIns="68580" bIns="3429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rgbClr val="005A9E"/>
                </a:solidFill>
                <a:effectLst/>
                <a:uLnTx/>
                <a:uFillTx/>
                <a:latin typeface="微软雅黑" panose="020B0503020204020204" charset="-122"/>
                <a:ea typeface="微软雅黑" panose="020B0503020204020204" charset="-122"/>
                <a:cs typeface="+mn-ea"/>
                <a:sym typeface="+mn-lt"/>
              </a:endParaRPr>
            </a:p>
          </p:txBody>
        </p:sp>
        <p:sp>
          <p:nvSpPr>
            <p:cNvPr id="10" name="矩形 9"/>
            <p:cNvSpPr/>
            <p:nvPr userDrawn="1"/>
          </p:nvSpPr>
          <p:spPr>
            <a:xfrm>
              <a:off x="9623003" y="792251"/>
              <a:ext cx="1638756" cy="677078"/>
            </a:xfrm>
            <a:prstGeom prst="rect">
              <a:avLst/>
            </a:prstGeom>
            <a:effectLst>
              <a:innerShdw blurRad="63500" dist="50800" dir="13500000">
                <a:prstClr val="black">
                  <a:alpha val="50000"/>
                </a:prstClr>
              </a:innerShdw>
            </a:effectLst>
          </p:spPr>
          <p:txBody>
            <a:bodyPr wrap="square" lIns="91418" tIns="45709" rIns="91418" bIns="45709">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700405" rtl="0" eaLnBrk="1" fontAlgn="auto" latinLnBrk="0" hangingPunct="1">
                <a:lnSpc>
                  <a:spcPct val="100000"/>
                </a:lnSpc>
                <a:spcBef>
                  <a:spcPts val="0"/>
                </a:spcBef>
                <a:spcAft>
                  <a:spcPts val="0"/>
                </a:spcAft>
                <a:buClrTx/>
                <a:buSzTx/>
                <a:buFontTx/>
                <a:buNone/>
                <a:defRPr/>
              </a:pPr>
              <a:r>
                <a:rPr kumimoji="0" lang="zh-CN" altLang="en-US" sz="2700" b="1" i="0" u="none" strike="noStrike" kern="0" cap="none" spc="0" normalizeH="0" baseline="0" noProof="0" dirty="0">
                  <a:ln>
                    <a:noFill/>
                  </a:ln>
                  <a:solidFill>
                    <a:srgbClr val="114496">
                      <a:lumMod val="75000"/>
                    </a:srgbClr>
                  </a:solidFill>
                  <a:effectLst/>
                  <a:uLnTx/>
                  <a:uFillTx/>
                  <a:latin typeface="微软雅黑" panose="020B0503020204020204" charset="-122"/>
                  <a:ea typeface="微软雅黑" panose="020B0503020204020204" charset="-122"/>
                  <a:cs typeface="+mn-ea"/>
                  <a:sym typeface="+mn-lt"/>
                </a:rPr>
                <a:t>目 录</a:t>
              </a:r>
              <a:endParaRPr kumimoji="0" lang="zh-CN" altLang="en-US" sz="2700" b="1" i="0" u="none" strike="noStrike" kern="0" cap="none" spc="0" normalizeH="0" baseline="0" noProof="0" dirty="0">
                <a:ln>
                  <a:noFill/>
                </a:ln>
                <a:solidFill>
                  <a:srgbClr val="114496">
                    <a:lumMod val="75000"/>
                  </a:srgbClr>
                </a:solidFill>
                <a:effectLst/>
                <a:uLnTx/>
                <a:uFillTx/>
                <a:latin typeface="微软雅黑" panose="020B0503020204020204" charset="-122"/>
                <a:ea typeface="微软雅黑" panose="020B0503020204020204" charset="-122"/>
                <a:cs typeface="+mn-ea"/>
                <a:sym typeface="+mn-lt"/>
              </a:endParaRPr>
            </a:p>
          </p:txBody>
        </p:sp>
        <p:sp>
          <p:nvSpPr>
            <p:cNvPr id="12" name="Rectangle 4"/>
            <p:cNvSpPr txBox="1">
              <a:spLocks noChangeArrowheads="1"/>
            </p:cNvSpPr>
            <p:nvPr userDrawn="1"/>
          </p:nvSpPr>
          <p:spPr bwMode="auto">
            <a:xfrm>
              <a:off x="9736399" y="1439461"/>
              <a:ext cx="1480053" cy="380971"/>
            </a:xfrm>
            <a:prstGeom prst="rect">
              <a:avLst/>
            </a:prstGeom>
            <a:noFill/>
            <a:ln>
              <a:noFill/>
            </a:ln>
            <a:effectLst>
              <a:innerShdw blurRad="63500" dist="50800" dir="13500000">
                <a:prstClr val="black">
                  <a:alpha val="50000"/>
                </a:prstClr>
              </a:inn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54" tIns="34277" rIns="68554" bIns="34277"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anose="02010609030101010101"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marL="0" marR="0" lvl="0" indent="0" algn="ctr" defTabSz="342900" rtl="0" eaLnBrk="1" fontAlgn="auto" latinLnBrk="0" hangingPunct="1">
                <a:lnSpc>
                  <a:spcPct val="100000"/>
                </a:lnSpc>
                <a:spcBef>
                  <a:spcPts val="0"/>
                </a:spcBef>
                <a:spcAft>
                  <a:spcPts val="0"/>
                </a:spcAft>
                <a:buClrTx/>
                <a:buSzTx/>
                <a:buFontTx/>
                <a:buNone/>
                <a:defRPr/>
              </a:pPr>
              <a:r>
                <a:rPr kumimoji="0" lang="en-US" altLang="zh-CN" sz="1200" b="1" i="0" u="none" strike="noStrike" kern="0" cap="none" spc="0" normalizeH="0" baseline="0" noProof="0" dirty="0">
                  <a:ln>
                    <a:noFill/>
                  </a:ln>
                  <a:solidFill>
                    <a:srgbClr val="114496">
                      <a:lumMod val="75000"/>
                    </a:srgbClr>
                  </a:solidFill>
                  <a:effectLst/>
                  <a:uLnTx/>
                  <a:uFillTx/>
                  <a:latin typeface="微软雅黑" panose="020B0503020204020204" charset="-122"/>
                  <a:ea typeface="微软雅黑" panose="020B0503020204020204" charset="-122"/>
                  <a:cs typeface="+mn-ea"/>
                  <a:sym typeface="+mn-lt"/>
                </a:rPr>
                <a:t>CONTENTS</a:t>
              </a:r>
              <a:endParaRPr kumimoji="0" lang="zh-CN" altLang="en-US" sz="1200" b="1" i="0" u="none" strike="noStrike" kern="0" cap="none" spc="0" normalizeH="0" baseline="0" noProof="0" dirty="0">
                <a:ln>
                  <a:noFill/>
                </a:ln>
                <a:solidFill>
                  <a:srgbClr val="114496">
                    <a:lumMod val="75000"/>
                  </a:srgbClr>
                </a:solidFill>
                <a:effectLst/>
                <a:uLnTx/>
                <a:uFillTx/>
                <a:latin typeface="微软雅黑" panose="020B0503020204020204" charset="-122"/>
                <a:ea typeface="微软雅黑" panose="020B0503020204020204" charset="-122"/>
                <a:cs typeface="+mn-ea"/>
                <a:sym typeface="+mn-lt"/>
              </a:endParaRPr>
            </a:p>
          </p:txBody>
        </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2_标题幻灯片">
    <p:bg>
      <p:bgPr>
        <a:pattFill prst="dotGrid">
          <a:fgClr>
            <a:schemeClr val="accent1">
              <a:lumMod val="20000"/>
              <a:lumOff val="80000"/>
            </a:schemeClr>
          </a:fgClr>
          <a:bgClr>
            <a:schemeClr val="bg1"/>
          </a:bgClr>
        </a:pattFill>
        <a:effectLst/>
      </p:bgPr>
    </p:bg>
    <p:spTree>
      <p:nvGrpSpPr>
        <p:cNvPr id="1" name=""/>
        <p:cNvGrpSpPr/>
        <p:nvPr/>
      </p:nvGrpSpPr>
      <p:grpSpPr>
        <a:xfrm>
          <a:off x="0" y="0"/>
          <a:ext cx="0" cy="0"/>
          <a:chOff x="0" y="0"/>
          <a:chExt cx="0" cy="0"/>
        </a:xfrm>
      </p:grpSpPr>
      <p:sp>
        <p:nvSpPr>
          <p:cNvPr id="27" name="菱形 26"/>
          <p:cNvSpPr/>
          <p:nvPr userDrawn="1"/>
        </p:nvSpPr>
        <p:spPr>
          <a:xfrm>
            <a:off x="5163875" y="581624"/>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一</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35" name="文本框 34"/>
          <p:cNvSpPr txBox="1"/>
          <p:nvPr userDrawn="1"/>
        </p:nvSpPr>
        <p:spPr>
          <a:xfrm>
            <a:off x="5971154" y="668916"/>
            <a:ext cx="2160000" cy="415498"/>
          </a:xfrm>
          <a:prstGeom prst="rect">
            <a:avLst/>
          </a:prstGeom>
          <a:noFill/>
        </p:spPr>
        <p:txBody>
          <a:bodyPr wrap="square" rtlCol="0">
            <a:spAutoFit/>
          </a:bodyPr>
          <a:lstStyle>
            <a:defPPr>
              <a:defRPr lang="en-US"/>
            </a:defPPr>
            <a:lvl1pPr marR="0" lvl="0" indent="0" algn="dist" defTabSz="685800" fontAlgn="auto">
              <a:lnSpc>
                <a:spcPct val="100000"/>
              </a:lnSpc>
              <a:spcBef>
                <a:spcPts val="0"/>
              </a:spcBef>
              <a:spcAft>
                <a:spcPts val="0"/>
              </a:spcAft>
              <a:buClrTx/>
              <a:buSzTx/>
              <a:buFontTx/>
              <a:buNone/>
              <a:defRPr kumimoji="0" sz="2800" b="1" i="0" u="none" strike="noStrike" cap="none" spc="0" normalizeH="0" baseline="0">
                <a:ln>
                  <a:noFill/>
                </a:ln>
                <a:solidFill>
                  <a:srgbClr val="0344A2"/>
                </a:solidFill>
                <a:effectLst/>
                <a:uLnTx/>
                <a:uFillTx/>
                <a:latin typeface="微软雅黑" panose="020B0503020204020204" charset="-122"/>
                <a:ea typeface="微软雅黑" panose="020B0503020204020204" charset="-122"/>
              </a:defRPr>
            </a:lvl1pPr>
          </a:lstStyle>
          <a:p>
            <a:pPr marL="0" marR="0" lvl="0" indent="0" algn="dist" defTabSz="514350" rtl="0" eaLnBrk="1" fontAlgn="auto" latinLnBrk="0" hangingPunct="1">
              <a:lnSpc>
                <a:spcPct val="100000"/>
              </a:lnSpc>
              <a:spcBef>
                <a:spcPts val="0"/>
              </a:spcBef>
              <a:spcAft>
                <a:spcPts val="0"/>
              </a:spcAft>
              <a:buClrTx/>
              <a:buSzTx/>
              <a:buFontTx/>
              <a:buNone/>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背景与意义</a:t>
            </a:r>
            <a:endPar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endParaRPr>
          </a:p>
        </p:txBody>
      </p:sp>
      <p:sp>
        <p:nvSpPr>
          <p:cNvPr id="39" name="文本框 38"/>
          <p:cNvSpPr txBox="1"/>
          <p:nvPr userDrawn="1"/>
        </p:nvSpPr>
        <p:spPr>
          <a:xfrm>
            <a:off x="5971154" y="1378649"/>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内容与方案</a:t>
            </a:r>
            <a:endPar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endParaRPr>
          </a:p>
        </p:txBody>
      </p:sp>
      <p:sp>
        <p:nvSpPr>
          <p:cNvPr id="43" name="文本框 42"/>
          <p:cNvSpPr txBox="1"/>
          <p:nvPr userDrawn="1"/>
        </p:nvSpPr>
        <p:spPr>
          <a:xfrm>
            <a:off x="5971154" y="2088382"/>
            <a:ext cx="2160000" cy="415498"/>
          </a:xfrm>
          <a:prstGeom prst="rect">
            <a:avLst/>
          </a:prstGeom>
          <a:noFill/>
        </p:spPr>
        <p:txBody>
          <a:bodyPr wrap="square" rtlCol="0">
            <a:spAutoFit/>
          </a:bodyPr>
          <a:lstStyle>
            <a:defPPr>
              <a:defRPr lang="en-US"/>
            </a:defPPr>
            <a:lvl1pPr marR="0" lvl="0" indent="0" algn="dist" defTabSz="685800" fontAlgn="auto">
              <a:lnSpc>
                <a:spcPct val="100000"/>
              </a:lnSpc>
              <a:spcBef>
                <a:spcPts val="0"/>
              </a:spcBef>
              <a:spcAft>
                <a:spcPts val="0"/>
              </a:spcAft>
              <a:buClrTx/>
              <a:buSzTx/>
              <a:buFontTx/>
              <a:buNone/>
              <a:defRPr kumimoji="0" sz="2800" b="1" i="0" u="none" strike="noStrike" cap="none" spc="0" normalizeH="0" baseline="0">
                <a:ln>
                  <a:noFill/>
                </a:ln>
                <a:solidFill>
                  <a:srgbClr val="FF3300"/>
                </a:solidFill>
                <a:effectLst/>
                <a:uLnTx/>
                <a:uFillTx/>
                <a:latin typeface="微软雅黑" panose="020B0503020204020204" charset="-122"/>
                <a:ea typeface="微软雅黑" panose="020B0503020204020204" charset="-122"/>
              </a:defRPr>
            </a:lvl1pPr>
          </a:lstStyle>
          <a:p>
            <a:pPr marL="0" marR="0" lvl="0" indent="0" algn="dist" defTabSz="514350" rtl="0" eaLnBrk="1" fontAlgn="auto" latinLnBrk="0" hangingPunct="1">
              <a:lnSpc>
                <a:spcPct val="100000"/>
              </a:lnSpc>
              <a:spcBef>
                <a:spcPts val="0"/>
              </a:spcBef>
              <a:spcAft>
                <a:spcPts val="0"/>
              </a:spcAft>
              <a:buClrTx/>
              <a:buSzTx/>
              <a:buFontTx/>
              <a:buNone/>
              <a:defRPr/>
            </a:pPr>
            <a:r>
              <a:rPr kumimoji="0" lang="zh-CN" altLang="en-US" sz="2100" b="1" i="0" u="none" strike="noStrike" kern="1200" cap="none" spc="0" normalizeH="0" baseline="0" noProof="0">
                <a:ln>
                  <a:noFill/>
                </a:ln>
                <a:solidFill>
                  <a:srgbClr val="FF3300"/>
                </a:solidFill>
                <a:effectLst/>
                <a:uLnTx/>
                <a:uFillTx/>
                <a:latin typeface="微软雅黑" panose="020B0503020204020204" charset="-122"/>
                <a:ea typeface="微软雅黑" panose="020B0503020204020204" charset="-122"/>
                <a:cs typeface="+mn-cs"/>
              </a:rPr>
              <a:t>创新与成果</a:t>
            </a:r>
            <a:endParaRPr kumimoji="0" lang="zh-CN" altLang="en-US" sz="2100" b="1" i="0" u="none" strike="noStrike" kern="1200" cap="none" spc="0" normalizeH="0" baseline="0" noProof="0">
              <a:ln>
                <a:noFill/>
              </a:ln>
              <a:solidFill>
                <a:srgbClr val="FF3300"/>
              </a:solidFill>
              <a:effectLst/>
              <a:uLnTx/>
              <a:uFillTx/>
              <a:latin typeface="微软雅黑" panose="020B0503020204020204" charset="-122"/>
              <a:ea typeface="微软雅黑" panose="020B0503020204020204" charset="-122"/>
              <a:cs typeface="+mn-cs"/>
            </a:endParaRPr>
          </a:p>
        </p:txBody>
      </p:sp>
      <p:sp>
        <p:nvSpPr>
          <p:cNvPr id="50" name="文本框 49"/>
          <p:cNvSpPr txBox="1"/>
          <p:nvPr userDrawn="1"/>
        </p:nvSpPr>
        <p:spPr>
          <a:xfrm>
            <a:off x="5971150" y="2798114"/>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基础与条件</a:t>
            </a:r>
            <a:endPar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endParaRPr>
          </a:p>
        </p:txBody>
      </p:sp>
      <p:sp>
        <p:nvSpPr>
          <p:cNvPr id="63" name="菱形 62"/>
          <p:cNvSpPr/>
          <p:nvPr userDrawn="1"/>
        </p:nvSpPr>
        <p:spPr>
          <a:xfrm>
            <a:off x="5163877" y="1291357"/>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二</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64" name="菱形 63"/>
          <p:cNvSpPr/>
          <p:nvPr userDrawn="1"/>
        </p:nvSpPr>
        <p:spPr>
          <a:xfrm>
            <a:off x="5163877" y="2001089"/>
            <a:ext cx="755995" cy="567000"/>
          </a:xfrm>
          <a:prstGeom prst="diamond">
            <a:avLst/>
          </a:prstGeom>
          <a:solidFill>
            <a:schemeClr val="accent2"/>
          </a:solidFill>
          <a:ln w="47625" cmpd="dbl">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三</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65" name="菱形 64"/>
          <p:cNvSpPr/>
          <p:nvPr userDrawn="1"/>
        </p:nvSpPr>
        <p:spPr>
          <a:xfrm>
            <a:off x="5163877" y="2710822"/>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四</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66" name="菱形 65"/>
          <p:cNvSpPr/>
          <p:nvPr userDrawn="1"/>
        </p:nvSpPr>
        <p:spPr>
          <a:xfrm>
            <a:off x="5163877" y="3420554"/>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五</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23" name="文本框 22"/>
          <p:cNvSpPr txBox="1"/>
          <p:nvPr userDrawn="1"/>
        </p:nvSpPr>
        <p:spPr>
          <a:xfrm>
            <a:off x="5919869" y="3507847"/>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defRPr/>
            </a:pPr>
            <a:r>
              <a:rPr kumimoji="0" lang="zh-CN" altLang="en-US" sz="2100" b="1" i="0" u="none" strike="noStrike" kern="1200" cap="none" spc="0" normalizeH="0" baseline="0" noProof="0" dirty="0">
                <a:ln>
                  <a:noFill/>
                </a:ln>
                <a:solidFill>
                  <a:srgbClr val="0344A2"/>
                </a:solidFill>
                <a:effectLst/>
                <a:uLnTx/>
                <a:uFillTx/>
                <a:latin typeface="微软雅黑" panose="020B0503020204020204" charset="-122"/>
                <a:ea typeface="微软雅黑" panose="020B0503020204020204" charset="-122"/>
                <a:cs typeface="+mn-cs"/>
              </a:rPr>
              <a:t>项目总结</a:t>
            </a:r>
            <a:endParaRPr kumimoji="0" lang="zh-CN" altLang="en-US" sz="2100" b="1" i="0" u="none" strike="noStrike" kern="1200" cap="none" spc="0" normalizeH="0" baseline="0" noProof="0" dirty="0">
              <a:ln>
                <a:noFill/>
              </a:ln>
              <a:solidFill>
                <a:srgbClr val="0344A2"/>
              </a:solidFill>
              <a:effectLst/>
              <a:uLnTx/>
              <a:uFillTx/>
              <a:latin typeface="微软雅黑" panose="020B0503020204020204" charset="-122"/>
              <a:ea typeface="微软雅黑" panose="020B0503020204020204" charset="-122"/>
              <a:cs typeface="+mn-cs"/>
            </a:endParaRPr>
          </a:p>
        </p:txBody>
      </p:sp>
      <p:pic>
        <p:nvPicPr>
          <p:cNvPr id="100" name="图片 99"/>
          <p:cNvPicPr/>
          <p:nvPr userDrawn="1"/>
        </p:nvPicPr>
        <p:blipFill>
          <a:blip r:embed="rId2"/>
          <a:stretch>
            <a:fillRect/>
          </a:stretch>
        </p:blipFill>
        <p:spPr>
          <a:xfrm>
            <a:off x="2" y="3278029"/>
            <a:ext cx="3950335" cy="1865471"/>
          </a:xfrm>
          <a:prstGeom prst="rect">
            <a:avLst/>
          </a:prstGeom>
          <a:noFill/>
          <a:ln w="9525">
            <a:noFill/>
          </a:ln>
        </p:spPr>
      </p:pic>
      <p:sp>
        <p:nvSpPr>
          <p:cNvPr id="2" name="文本框 53"/>
          <p:cNvSpPr txBox="1"/>
          <p:nvPr userDrawn="1"/>
        </p:nvSpPr>
        <p:spPr>
          <a:xfrm>
            <a:off x="-245" y="2747"/>
            <a:ext cx="3951521" cy="5141925"/>
          </a:xfrm>
          <a:prstGeom prst="rect">
            <a:avLst/>
          </a:prstGeom>
          <a:gradFill>
            <a:gsLst>
              <a:gs pos="0">
                <a:schemeClr val="accent1">
                  <a:alpha val="35000"/>
                </a:schemeClr>
              </a:gs>
              <a:gs pos="100000">
                <a:schemeClr val="accent1">
                  <a:alpha val="88000"/>
                </a:schemeClr>
              </a:gs>
            </a:gsLst>
            <a:lin ang="15000000" scaled="0"/>
          </a:gradFill>
        </p:spPr>
        <p:txBody>
          <a:bodyPr wrap="square" rtlCol="0" anchor="ctr">
            <a:norm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514350" rtl="0" eaLnBrk="1" fontAlgn="auto" latinLnBrk="0" hangingPunct="1">
              <a:lnSpc>
                <a:spcPct val="100000"/>
              </a:lnSpc>
              <a:spcBef>
                <a:spcPts val="900"/>
              </a:spcBef>
              <a:spcAft>
                <a:spcPts val="0"/>
              </a:spcAft>
              <a:buClrTx/>
              <a:buSzTx/>
              <a:buFontTx/>
              <a:buNone/>
              <a:defRPr/>
            </a:pPr>
            <a:endParaRPr kumimoji="0" lang="zh-CN" altLang="en-US" sz="3600" b="1" i="0" u="none" strike="noStrike" kern="1200" cap="none" spc="225" normalizeH="0" baseline="0" noProof="0">
              <a:ln>
                <a:noFill/>
              </a:ln>
              <a:solidFill>
                <a:srgbClr val="FBFBFB"/>
              </a:solidFill>
              <a:effectLst>
                <a:outerShdw blurRad="50800" dist="38100" dir="5400000" algn="t" rotWithShape="0">
                  <a:prstClr val="black">
                    <a:alpha val="40000"/>
                  </a:prstClr>
                </a:outerShdw>
              </a:effectLst>
              <a:uLnTx/>
              <a:uFillTx/>
              <a:latin typeface="微软雅黑" panose="020B0503020204020204" charset="-122"/>
              <a:ea typeface="微软雅黑" panose="020B0503020204020204" charset="-122"/>
              <a:cs typeface="+mn-cs"/>
            </a:endParaRPr>
          </a:p>
        </p:txBody>
      </p:sp>
      <p:grpSp>
        <p:nvGrpSpPr>
          <p:cNvPr id="3" name="组合 2"/>
          <p:cNvGrpSpPr/>
          <p:nvPr userDrawn="1"/>
        </p:nvGrpSpPr>
        <p:grpSpPr>
          <a:xfrm>
            <a:off x="3648978" y="2374978"/>
            <a:ext cx="522627" cy="391970"/>
            <a:chOff x="-80167" y="2468253"/>
            <a:chExt cx="887453" cy="887453"/>
          </a:xfrm>
          <a:solidFill>
            <a:srgbClr val="FBFBFB"/>
          </a:solidFill>
        </p:grpSpPr>
        <p:sp>
          <p:nvSpPr>
            <p:cNvPr id="4" name="直角三角形 3"/>
            <p:cNvSpPr/>
            <p:nvPr userDrawn="1"/>
          </p:nvSpPr>
          <p:spPr>
            <a:xfrm rot="13500000">
              <a:off x="55201" y="2610671"/>
              <a:ext cx="616714" cy="616716"/>
            </a:xfrm>
            <a:prstGeom prst="rtTriangle">
              <a:avLst/>
            </a:prstGeom>
            <a:solidFill>
              <a:srgbClr val="234F97"/>
            </a:solidFill>
            <a:ln w="9525">
              <a:solidFill>
                <a:srgbClr val="234F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defRPr/>
              </a:pPr>
              <a:endParaRPr kumimoji="0" lang="zh-CN" altLang="en-US" sz="1015"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5" name="直角三角形 4"/>
            <p:cNvSpPr/>
            <p:nvPr userDrawn="1"/>
          </p:nvSpPr>
          <p:spPr>
            <a:xfrm rot="13500000">
              <a:off x="-80167" y="2468253"/>
              <a:ext cx="887453" cy="887453"/>
            </a:xfrm>
            <a:prstGeom prst="rtTriangle">
              <a:avLst/>
            </a:prstGeom>
            <a:noFill/>
            <a:ln w="9525">
              <a:solidFill>
                <a:srgbClr val="234F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defRPr/>
              </a:pPr>
              <a:endParaRPr kumimoji="0" lang="zh-CN" altLang="en-US" sz="1015"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grpSp>
        <p:nvGrpSpPr>
          <p:cNvPr id="6" name="组合 5"/>
          <p:cNvGrpSpPr/>
          <p:nvPr userDrawn="1"/>
        </p:nvGrpSpPr>
        <p:grpSpPr>
          <a:xfrm>
            <a:off x="616342" y="473919"/>
            <a:ext cx="2112410" cy="1349411"/>
            <a:chOff x="9328770" y="349544"/>
            <a:chExt cx="2112410" cy="1799214"/>
          </a:xfrm>
        </p:grpSpPr>
        <p:sp>
          <p:nvSpPr>
            <p:cNvPr id="8" name="Freeform 5"/>
            <p:cNvSpPr/>
            <p:nvPr userDrawn="1"/>
          </p:nvSpPr>
          <p:spPr bwMode="auto">
            <a:xfrm>
              <a:off x="9328770" y="349544"/>
              <a:ext cx="1929507" cy="171010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accent1">
                <a:lumMod val="75000"/>
                <a:alpha val="18000"/>
              </a:schemeClr>
            </a:solidFill>
            <a:ln w="15875">
              <a:gradFill flip="none" rotWithShape="1">
                <a:gsLst>
                  <a:gs pos="0">
                    <a:schemeClr val="bg1">
                      <a:lumMod val="65000"/>
                    </a:schemeClr>
                  </a:gs>
                  <a:gs pos="100000">
                    <a:schemeClr val="bg1"/>
                  </a:gs>
                </a:gsLst>
                <a:lin ang="2700000" scaled="1"/>
                <a:tileRect/>
              </a:gradFill>
            </a:ln>
            <a:effectLst>
              <a:innerShdw blurRad="114300">
                <a:prstClr val="black"/>
              </a:innerShdw>
            </a:effectLst>
          </p:spPr>
          <p:txBody>
            <a:bodyPr vert="horz" wrap="square" lIns="68580" tIns="34290" rIns="68580" bIns="3429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rgbClr val="005A9E"/>
                </a:solidFill>
                <a:effectLst/>
                <a:uLnTx/>
                <a:uFillTx/>
                <a:latin typeface="Calibri" panose="020F0502020204030204"/>
                <a:ea typeface="微软雅黑" panose="020B0503020204020204" charset="-122"/>
                <a:cs typeface="+mn-ea"/>
                <a:sym typeface="+mn-lt"/>
              </a:endParaRPr>
            </a:p>
          </p:txBody>
        </p:sp>
        <p:sp>
          <p:nvSpPr>
            <p:cNvPr id="9" name="Freeform 5"/>
            <p:cNvSpPr/>
            <p:nvPr userDrawn="1"/>
          </p:nvSpPr>
          <p:spPr bwMode="auto">
            <a:xfrm>
              <a:off x="9511673" y="438654"/>
              <a:ext cx="1929507" cy="171010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accent1">
                <a:lumMod val="20000"/>
                <a:lumOff val="80000"/>
              </a:schemeClr>
            </a:solidFill>
            <a:ln w="19050">
              <a:gradFill flip="none" rotWithShape="1">
                <a:gsLst>
                  <a:gs pos="100000">
                    <a:schemeClr val="bg1">
                      <a:lumMod val="75000"/>
                    </a:schemeClr>
                  </a:gs>
                  <a:gs pos="0">
                    <a:schemeClr val="bg1"/>
                  </a:gs>
                </a:gsLst>
                <a:lin ang="2700000" scaled="1"/>
                <a:tileRect/>
              </a:gradFill>
            </a:ln>
            <a:effectLst>
              <a:outerShdw blurRad="266700" dist="203200" dir="6780000" algn="tl" rotWithShape="0">
                <a:prstClr val="black">
                  <a:alpha val="40000"/>
                </a:prstClr>
              </a:outerShdw>
            </a:effectLst>
          </p:spPr>
          <p:txBody>
            <a:bodyPr vert="horz" wrap="square" lIns="68580" tIns="34290" rIns="68580" bIns="3429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rgbClr val="005A9E"/>
                </a:solidFill>
                <a:effectLst/>
                <a:uLnTx/>
                <a:uFillTx/>
                <a:latin typeface="微软雅黑" panose="020B0503020204020204" charset="-122"/>
                <a:ea typeface="微软雅黑" panose="020B0503020204020204" charset="-122"/>
                <a:cs typeface="+mn-ea"/>
                <a:sym typeface="+mn-lt"/>
              </a:endParaRPr>
            </a:p>
          </p:txBody>
        </p:sp>
        <p:sp>
          <p:nvSpPr>
            <p:cNvPr id="10" name="矩形 9"/>
            <p:cNvSpPr/>
            <p:nvPr userDrawn="1"/>
          </p:nvSpPr>
          <p:spPr>
            <a:xfrm>
              <a:off x="9623003" y="792251"/>
              <a:ext cx="1638756" cy="677078"/>
            </a:xfrm>
            <a:prstGeom prst="rect">
              <a:avLst/>
            </a:prstGeom>
            <a:effectLst>
              <a:innerShdw blurRad="63500" dist="50800" dir="13500000">
                <a:prstClr val="black">
                  <a:alpha val="50000"/>
                </a:prstClr>
              </a:innerShdw>
            </a:effectLst>
          </p:spPr>
          <p:txBody>
            <a:bodyPr wrap="square" lIns="91418" tIns="45709" rIns="91418" bIns="45709">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700405" rtl="0" eaLnBrk="1" fontAlgn="auto" latinLnBrk="0" hangingPunct="1">
                <a:lnSpc>
                  <a:spcPct val="100000"/>
                </a:lnSpc>
                <a:spcBef>
                  <a:spcPts val="0"/>
                </a:spcBef>
                <a:spcAft>
                  <a:spcPts val="0"/>
                </a:spcAft>
                <a:buClrTx/>
                <a:buSzTx/>
                <a:buFontTx/>
                <a:buNone/>
                <a:defRPr/>
              </a:pPr>
              <a:r>
                <a:rPr kumimoji="0" lang="zh-CN" altLang="en-US" sz="2700" b="1" i="0" u="none" strike="noStrike" kern="0" cap="none" spc="0" normalizeH="0" baseline="0" noProof="0" dirty="0">
                  <a:ln>
                    <a:noFill/>
                  </a:ln>
                  <a:solidFill>
                    <a:srgbClr val="114496">
                      <a:lumMod val="75000"/>
                    </a:srgbClr>
                  </a:solidFill>
                  <a:effectLst/>
                  <a:uLnTx/>
                  <a:uFillTx/>
                  <a:latin typeface="微软雅黑" panose="020B0503020204020204" charset="-122"/>
                  <a:ea typeface="微软雅黑" panose="020B0503020204020204" charset="-122"/>
                  <a:cs typeface="+mn-ea"/>
                  <a:sym typeface="+mn-lt"/>
                </a:rPr>
                <a:t>目 录</a:t>
              </a:r>
              <a:endParaRPr kumimoji="0" lang="zh-CN" altLang="en-US" sz="2700" b="1" i="0" u="none" strike="noStrike" kern="0" cap="none" spc="0" normalizeH="0" baseline="0" noProof="0" dirty="0">
                <a:ln>
                  <a:noFill/>
                </a:ln>
                <a:solidFill>
                  <a:srgbClr val="114496">
                    <a:lumMod val="75000"/>
                  </a:srgbClr>
                </a:solidFill>
                <a:effectLst/>
                <a:uLnTx/>
                <a:uFillTx/>
                <a:latin typeface="微软雅黑" panose="020B0503020204020204" charset="-122"/>
                <a:ea typeface="微软雅黑" panose="020B0503020204020204" charset="-122"/>
                <a:cs typeface="+mn-ea"/>
                <a:sym typeface="+mn-lt"/>
              </a:endParaRPr>
            </a:p>
          </p:txBody>
        </p:sp>
        <p:sp>
          <p:nvSpPr>
            <p:cNvPr id="12" name="Rectangle 4"/>
            <p:cNvSpPr txBox="1">
              <a:spLocks noChangeArrowheads="1"/>
            </p:cNvSpPr>
            <p:nvPr userDrawn="1"/>
          </p:nvSpPr>
          <p:spPr bwMode="auto">
            <a:xfrm>
              <a:off x="9736399" y="1439461"/>
              <a:ext cx="1480053" cy="380971"/>
            </a:xfrm>
            <a:prstGeom prst="rect">
              <a:avLst/>
            </a:prstGeom>
            <a:noFill/>
            <a:ln>
              <a:noFill/>
            </a:ln>
            <a:effectLst>
              <a:innerShdw blurRad="63500" dist="50800" dir="13500000">
                <a:prstClr val="black">
                  <a:alpha val="50000"/>
                </a:prstClr>
              </a:inn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54" tIns="34277" rIns="68554" bIns="34277"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anose="02010609030101010101"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marL="0" marR="0" lvl="0" indent="0" algn="ctr" defTabSz="342900" rtl="0" eaLnBrk="1" fontAlgn="auto" latinLnBrk="0" hangingPunct="1">
                <a:lnSpc>
                  <a:spcPct val="100000"/>
                </a:lnSpc>
                <a:spcBef>
                  <a:spcPts val="0"/>
                </a:spcBef>
                <a:spcAft>
                  <a:spcPts val="0"/>
                </a:spcAft>
                <a:buClrTx/>
                <a:buSzTx/>
                <a:buFontTx/>
                <a:buNone/>
                <a:defRPr/>
              </a:pPr>
              <a:r>
                <a:rPr kumimoji="0" lang="en-US" altLang="zh-CN" sz="1200" b="1" i="0" u="none" strike="noStrike" kern="0" cap="none" spc="0" normalizeH="0" baseline="0" noProof="0" dirty="0">
                  <a:ln>
                    <a:noFill/>
                  </a:ln>
                  <a:solidFill>
                    <a:srgbClr val="114496">
                      <a:lumMod val="75000"/>
                    </a:srgbClr>
                  </a:solidFill>
                  <a:effectLst/>
                  <a:uLnTx/>
                  <a:uFillTx/>
                  <a:latin typeface="微软雅黑" panose="020B0503020204020204" charset="-122"/>
                  <a:ea typeface="微软雅黑" panose="020B0503020204020204" charset="-122"/>
                  <a:cs typeface="+mn-ea"/>
                  <a:sym typeface="+mn-lt"/>
                </a:rPr>
                <a:t>CONTENTS</a:t>
              </a:r>
              <a:endParaRPr kumimoji="0" lang="zh-CN" altLang="en-US" sz="1200" b="1" i="0" u="none" strike="noStrike" kern="0" cap="none" spc="0" normalizeH="0" baseline="0" noProof="0" dirty="0">
                <a:ln>
                  <a:noFill/>
                </a:ln>
                <a:solidFill>
                  <a:srgbClr val="114496">
                    <a:lumMod val="75000"/>
                  </a:srgbClr>
                </a:solidFill>
                <a:effectLst/>
                <a:uLnTx/>
                <a:uFillTx/>
                <a:latin typeface="微软雅黑" panose="020B0503020204020204" charset="-122"/>
                <a:ea typeface="微软雅黑" panose="020B0503020204020204" charset="-122"/>
                <a:cs typeface="+mn-ea"/>
                <a:sym typeface="+mn-lt"/>
              </a:endParaRPr>
            </a:p>
          </p:txBody>
        </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3_标题幻灯片">
    <p:bg>
      <p:bgPr>
        <a:pattFill prst="dotGrid">
          <a:fgClr>
            <a:schemeClr val="accent1">
              <a:lumMod val="20000"/>
              <a:lumOff val="80000"/>
            </a:schemeClr>
          </a:fgClr>
          <a:bgClr>
            <a:schemeClr val="bg1"/>
          </a:bgClr>
        </a:pattFill>
        <a:effectLst/>
      </p:bgPr>
    </p:bg>
    <p:spTree>
      <p:nvGrpSpPr>
        <p:cNvPr id="1" name=""/>
        <p:cNvGrpSpPr/>
        <p:nvPr/>
      </p:nvGrpSpPr>
      <p:grpSpPr>
        <a:xfrm>
          <a:off x="0" y="0"/>
          <a:ext cx="0" cy="0"/>
          <a:chOff x="0" y="0"/>
          <a:chExt cx="0" cy="0"/>
        </a:xfrm>
      </p:grpSpPr>
      <p:sp>
        <p:nvSpPr>
          <p:cNvPr id="27" name="菱形 26"/>
          <p:cNvSpPr/>
          <p:nvPr userDrawn="1"/>
        </p:nvSpPr>
        <p:spPr>
          <a:xfrm>
            <a:off x="5163875" y="581624"/>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一</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35" name="文本框 34"/>
          <p:cNvSpPr txBox="1"/>
          <p:nvPr userDrawn="1"/>
        </p:nvSpPr>
        <p:spPr>
          <a:xfrm>
            <a:off x="5971154" y="668916"/>
            <a:ext cx="2160000" cy="415498"/>
          </a:xfrm>
          <a:prstGeom prst="rect">
            <a:avLst/>
          </a:prstGeom>
          <a:noFill/>
        </p:spPr>
        <p:txBody>
          <a:bodyPr wrap="square" rtlCol="0">
            <a:spAutoFit/>
          </a:bodyPr>
          <a:lstStyle>
            <a:defPPr>
              <a:defRPr lang="en-US"/>
            </a:defPPr>
            <a:lvl1pPr marR="0" lvl="0" indent="0" algn="dist" defTabSz="685800" fontAlgn="auto">
              <a:lnSpc>
                <a:spcPct val="100000"/>
              </a:lnSpc>
              <a:spcBef>
                <a:spcPts val="0"/>
              </a:spcBef>
              <a:spcAft>
                <a:spcPts val="0"/>
              </a:spcAft>
              <a:buClrTx/>
              <a:buSzTx/>
              <a:buFontTx/>
              <a:buNone/>
              <a:defRPr kumimoji="0" sz="2800" b="1" i="0" u="none" strike="noStrike" cap="none" spc="0" normalizeH="0" baseline="0">
                <a:ln>
                  <a:noFill/>
                </a:ln>
                <a:solidFill>
                  <a:srgbClr val="0344A2"/>
                </a:solidFill>
                <a:effectLst/>
                <a:uLnTx/>
                <a:uFillTx/>
                <a:latin typeface="微软雅黑" panose="020B0503020204020204" charset="-122"/>
                <a:ea typeface="微软雅黑" panose="020B0503020204020204" charset="-122"/>
              </a:defRPr>
            </a:lvl1pPr>
          </a:lstStyle>
          <a:p>
            <a:pPr marL="0" marR="0" lvl="0" indent="0" algn="dist" defTabSz="514350" rtl="0" eaLnBrk="1" fontAlgn="auto" latinLnBrk="0" hangingPunct="1">
              <a:lnSpc>
                <a:spcPct val="100000"/>
              </a:lnSpc>
              <a:spcBef>
                <a:spcPts val="0"/>
              </a:spcBef>
              <a:spcAft>
                <a:spcPts val="0"/>
              </a:spcAft>
              <a:buClrTx/>
              <a:buSzTx/>
              <a:buFontTx/>
              <a:buNone/>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背景与意义</a:t>
            </a:r>
            <a:endPar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endParaRPr>
          </a:p>
        </p:txBody>
      </p:sp>
      <p:sp>
        <p:nvSpPr>
          <p:cNvPr id="39" name="文本框 38"/>
          <p:cNvSpPr txBox="1"/>
          <p:nvPr userDrawn="1"/>
        </p:nvSpPr>
        <p:spPr>
          <a:xfrm>
            <a:off x="5971154" y="1378649"/>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内容与方案</a:t>
            </a:r>
            <a:endPar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endParaRPr>
          </a:p>
        </p:txBody>
      </p:sp>
      <p:sp>
        <p:nvSpPr>
          <p:cNvPr id="43" name="文本框 42"/>
          <p:cNvSpPr txBox="1"/>
          <p:nvPr userDrawn="1"/>
        </p:nvSpPr>
        <p:spPr>
          <a:xfrm>
            <a:off x="5971154" y="2088382"/>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创新与成果</a:t>
            </a:r>
            <a:endPar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endParaRPr>
          </a:p>
        </p:txBody>
      </p:sp>
      <p:sp>
        <p:nvSpPr>
          <p:cNvPr id="50" name="文本框 49"/>
          <p:cNvSpPr txBox="1"/>
          <p:nvPr userDrawn="1"/>
        </p:nvSpPr>
        <p:spPr>
          <a:xfrm>
            <a:off x="5971150" y="2798114"/>
            <a:ext cx="2160000" cy="415498"/>
          </a:xfrm>
          <a:prstGeom prst="rect">
            <a:avLst/>
          </a:prstGeom>
          <a:noFill/>
        </p:spPr>
        <p:txBody>
          <a:bodyPr wrap="square" rtlCol="0">
            <a:spAutoFit/>
          </a:bodyPr>
          <a:lstStyle>
            <a:defPPr>
              <a:defRPr lang="en-US"/>
            </a:defPPr>
            <a:lvl1pPr marR="0" lvl="0" indent="0" algn="dist" defTabSz="685800" fontAlgn="auto">
              <a:lnSpc>
                <a:spcPct val="100000"/>
              </a:lnSpc>
              <a:spcBef>
                <a:spcPts val="0"/>
              </a:spcBef>
              <a:spcAft>
                <a:spcPts val="0"/>
              </a:spcAft>
              <a:buClrTx/>
              <a:buSzTx/>
              <a:buFontTx/>
              <a:buNone/>
              <a:defRPr kumimoji="0" sz="2800" b="1" i="0" u="none" strike="noStrike" cap="none" spc="0" normalizeH="0" baseline="0">
                <a:ln>
                  <a:noFill/>
                </a:ln>
                <a:solidFill>
                  <a:srgbClr val="FF3300"/>
                </a:solidFill>
                <a:effectLst/>
                <a:uLnTx/>
                <a:uFillTx/>
                <a:latin typeface="微软雅黑" panose="020B0503020204020204" charset="-122"/>
                <a:ea typeface="微软雅黑" panose="020B0503020204020204" charset="-122"/>
              </a:defRPr>
            </a:lvl1pPr>
          </a:lstStyle>
          <a:p>
            <a:pPr marL="0" marR="0" lvl="0" indent="0" algn="dist" defTabSz="514350" rtl="0" eaLnBrk="1" fontAlgn="auto" latinLnBrk="0" hangingPunct="1">
              <a:lnSpc>
                <a:spcPct val="100000"/>
              </a:lnSpc>
              <a:spcBef>
                <a:spcPts val="0"/>
              </a:spcBef>
              <a:spcAft>
                <a:spcPts val="0"/>
              </a:spcAft>
              <a:buClrTx/>
              <a:buSzTx/>
              <a:buFontTx/>
              <a:buNone/>
              <a:defRPr/>
            </a:pPr>
            <a:r>
              <a:rPr kumimoji="0" lang="zh-CN" altLang="en-US" sz="2100" b="1" i="0" u="none" strike="noStrike" kern="1200" cap="none" spc="0" normalizeH="0" baseline="0" noProof="0">
                <a:ln>
                  <a:noFill/>
                </a:ln>
                <a:solidFill>
                  <a:srgbClr val="FF3300"/>
                </a:solidFill>
                <a:effectLst/>
                <a:uLnTx/>
                <a:uFillTx/>
                <a:latin typeface="微软雅黑" panose="020B0503020204020204" charset="-122"/>
                <a:ea typeface="微软雅黑" panose="020B0503020204020204" charset="-122"/>
                <a:cs typeface="+mn-cs"/>
              </a:rPr>
              <a:t>基础与条件</a:t>
            </a:r>
            <a:endParaRPr kumimoji="0" lang="zh-CN" altLang="en-US" sz="2100" b="1" i="0" u="none" strike="noStrike" kern="1200" cap="none" spc="0" normalizeH="0" baseline="0" noProof="0">
              <a:ln>
                <a:noFill/>
              </a:ln>
              <a:solidFill>
                <a:srgbClr val="FF3300"/>
              </a:solidFill>
              <a:effectLst/>
              <a:uLnTx/>
              <a:uFillTx/>
              <a:latin typeface="微软雅黑" panose="020B0503020204020204" charset="-122"/>
              <a:ea typeface="微软雅黑" panose="020B0503020204020204" charset="-122"/>
              <a:cs typeface="+mn-cs"/>
            </a:endParaRPr>
          </a:p>
        </p:txBody>
      </p:sp>
      <p:sp>
        <p:nvSpPr>
          <p:cNvPr id="63" name="菱形 62"/>
          <p:cNvSpPr/>
          <p:nvPr userDrawn="1"/>
        </p:nvSpPr>
        <p:spPr>
          <a:xfrm>
            <a:off x="5163877" y="1291357"/>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二</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64" name="菱形 63"/>
          <p:cNvSpPr/>
          <p:nvPr userDrawn="1"/>
        </p:nvSpPr>
        <p:spPr>
          <a:xfrm>
            <a:off x="5163877" y="2001089"/>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三</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65" name="菱形 64"/>
          <p:cNvSpPr/>
          <p:nvPr userDrawn="1"/>
        </p:nvSpPr>
        <p:spPr>
          <a:xfrm>
            <a:off x="5163877" y="2710822"/>
            <a:ext cx="755995" cy="567000"/>
          </a:xfrm>
          <a:prstGeom prst="diamond">
            <a:avLst/>
          </a:prstGeom>
          <a:solidFill>
            <a:schemeClr val="accent2"/>
          </a:solidFill>
          <a:ln w="47625" cmpd="dbl">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四</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66" name="菱形 65"/>
          <p:cNvSpPr/>
          <p:nvPr userDrawn="1"/>
        </p:nvSpPr>
        <p:spPr>
          <a:xfrm>
            <a:off x="5163877" y="3420554"/>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五</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23" name="文本框 22"/>
          <p:cNvSpPr txBox="1"/>
          <p:nvPr userDrawn="1"/>
        </p:nvSpPr>
        <p:spPr>
          <a:xfrm>
            <a:off x="5919869" y="3507847"/>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项目总结</a:t>
            </a:r>
            <a:endPar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endParaRPr>
          </a:p>
        </p:txBody>
      </p:sp>
      <p:pic>
        <p:nvPicPr>
          <p:cNvPr id="100" name="图片 99"/>
          <p:cNvPicPr/>
          <p:nvPr userDrawn="1"/>
        </p:nvPicPr>
        <p:blipFill>
          <a:blip r:embed="rId2"/>
          <a:stretch>
            <a:fillRect/>
          </a:stretch>
        </p:blipFill>
        <p:spPr>
          <a:xfrm>
            <a:off x="2" y="3278029"/>
            <a:ext cx="3950335" cy="1865471"/>
          </a:xfrm>
          <a:prstGeom prst="rect">
            <a:avLst/>
          </a:prstGeom>
          <a:noFill/>
          <a:ln w="9525">
            <a:noFill/>
          </a:ln>
        </p:spPr>
      </p:pic>
      <p:sp>
        <p:nvSpPr>
          <p:cNvPr id="2" name="文本框 53"/>
          <p:cNvSpPr txBox="1"/>
          <p:nvPr userDrawn="1"/>
        </p:nvSpPr>
        <p:spPr>
          <a:xfrm>
            <a:off x="-245" y="2747"/>
            <a:ext cx="3951521" cy="5141925"/>
          </a:xfrm>
          <a:prstGeom prst="rect">
            <a:avLst/>
          </a:prstGeom>
          <a:gradFill>
            <a:gsLst>
              <a:gs pos="0">
                <a:schemeClr val="accent1">
                  <a:alpha val="35000"/>
                </a:schemeClr>
              </a:gs>
              <a:gs pos="100000">
                <a:schemeClr val="accent1">
                  <a:alpha val="88000"/>
                </a:schemeClr>
              </a:gs>
            </a:gsLst>
            <a:lin ang="15000000" scaled="0"/>
          </a:gradFill>
        </p:spPr>
        <p:txBody>
          <a:bodyPr wrap="square" rtlCol="0" anchor="ctr">
            <a:norm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514350" rtl="0" eaLnBrk="1" fontAlgn="auto" latinLnBrk="0" hangingPunct="1">
              <a:lnSpc>
                <a:spcPct val="100000"/>
              </a:lnSpc>
              <a:spcBef>
                <a:spcPts val="900"/>
              </a:spcBef>
              <a:spcAft>
                <a:spcPts val="0"/>
              </a:spcAft>
              <a:buClrTx/>
              <a:buSzTx/>
              <a:buFontTx/>
              <a:buNone/>
              <a:defRPr/>
            </a:pPr>
            <a:endParaRPr kumimoji="0" lang="zh-CN" altLang="en-US" sz="3600" b="1" i="0" u="none" strike="noStrike" kern="1200" cap="none" spc="225" normalizeH="0" baseline="0" noProof="0">
              <a:ln>
                <a:noFill/>
              </a:ln>
              <a:solidFill>
                <a:srgbClr val="FBFBFB"/>
              </a:solidFill>
              <a:effectLst>
                <a:outerShdw blurRad="50800" dist="38100" dir="5400000" algn="t" rotWithShape="0">
                  <a:prstClr val="black">
                    <a:alpha val="40000"/>
                  </a:prstClr>
                </a:outerShdw>
              </a:effectLst>
              <a:uLnTx/>
              <a:uFillTx/>
              <a:latin typeface="微软雅黑" panose="020B0503020204020204" charset="-122"/>
              <a:ea typeface="微软雅黑" panose="020B0503020204020204" charset="-122"/>
              <a:cs typeface="+mn-cs"/>
            </a:endParaRPr>
          </a:p>
        </p:txBody>
      </p:sp>
      <p:grpSp>
        <p:nvGrpSpPr>
          <p:cNvPr id="3" name="组合 2"/>
          <p:cNvGrpSpPr/>
          <p:nvPr userDrawn="1"/>
        </p:nvGrpSpPr>
        <p:grpSpPr>
          <a:xfrm>
            <a:off x="3648978" y="2374978"/>
            <a:ext cx="522627" cy="391970"/>
            <a:chOff x="-80167" y="2468253"/>
            <a:chExt cx="887453" cy="887453"/>
          </a:xfrm>
          <a:solidFill>
            <a:srgbClr val="FBFBFB"/>
          </a:solidFill>
        </p:grpSpPr>
        <p:sp>
          <p:nvSpPr>
            <p:cNvPr id="4" name="直角三角形 3"/>
            <p:cNvSpPr/>
            <p:nvPr userDrawn="1"/>
          </p:nvSpPr>
          <p:spPr>
            <a:xfrm rot="13500000">
              <a:off x="55201" y="2610671"/>
              <a:ext cx="616714" cy="616716"/>
            </a:xfrm>
            <a:prstGeom prst="rtTriangle">
              <a:avLst/>
            </a:prstGeom>
            <a:solidFill>
              <a:srgbClr val="234F97"/>
            </a:solidFill>
            <a:ln w="9525">
              <a:solidFill>
                <a:srgbClr val="234F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defRPr/>
              </a:pPr>
              <a:endParaRPr kumimoji="0" lang="zh-CN" altLang="en-US" sz="1015"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5" name="直角三角形 4"/>
            <p:cNvSpPr/>
            <p:nvPr userDrawn="1"/>
          </p:nvSpPr>
          <p:spPr>
            <a:xfrm rot="13500000">
              <a:off x="-80167" y="2468253"/>
              <a:ext cx="887453" cy="887453"/>
            </a:xfrm>
            <a:prstGeom prst="rtTriangle">
              <a:avLst/>
            </a:prstGeom>
            <a:noFill/>
            <a:ln w="9525">
              <a:solidFill>
                <a:srgbClr val="234F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defRPr/>
              </a:pPr>
              <a:endParaRPr kumimoji="0" lang="zh-CN" altLang="en-US" sz="1015"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grpSp>
        <p:nvGrpSpPr>
          <p:cNvPr id="6" name="组合 5"/>
          <p:cNvGrpSpPr/>
          <p:nvPr userDrawn="1"/>
        </p:nvGrpSpPr>
        <p:grpSpPr>
          <a:xfrm>
            <a:off x="616342" y="473919"/>
            <a:ext cx="2112410" cy="1349411"/>
            <a:chOff x="9328770" y="349544"/>
            <a:chExt cx="2112410" cy="1799214"/>
          </a:xfrm>
        </p:grpSpPr>
        <p:sp>
          <p:nvSpPr>
            <p:cNvPr id="8" name="Freeform 5"/>
            <p:cNvSpPr/>
            <p:nvPr userDrawn="1"/>
          </p:nvSpPr>
          <p:spPr bwMode="auto">
            <a:xfrm>
              <a:off x="9328770" y="349544"/>
              <a:ext cx="1929507" cy="171010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accent1">
                <a:lumMod val="75000"/>
                <a:alpha val="18000"/>
              </a:schemeClr>
            </a:solidFill>
            <a:ln w="15875">
              <a:gradFill flip="none" rotWithShape="1">
                <a:gsLst>
                  <a:gs pos="0">
                    <a:schemeClr val="bg1">
                      <a:lumMod val="65000"/>
                    </a:schemeClr>
                  </a:gs>
                  <a:gs pos="100000">
                    <a:schemeClr val="bg1"/>
                  </a:gs>
                </a:gsLst>
                <a:lin ang="2700000" scaled="1"/>
                <a:tileRect/>
              </a:gradFill>
            </a:ln>
            <a:effectLst>
              <a:innerShdw blurRad="114300">
                <a:prstClr val="black"/>
              </a:innerShdw>
            </a:effectLst>
          </p:spPr>
          <p:txBody>
            <a:bodyPr vert="horz" wrap="square" lIns="68580" tIns="34290" rIns="68580" bIns="3429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rgbClr val="005A9E"/>
                </a:solidFill>
                <a:effectLst/>
                <a:uLnTx/>
                <a:uFillTx/>
                <a:latin typeface="Calibri" panose="020F0502020204030204"/>
                <a:ea typeface="微软雅黑" panose="020B0503020204020204" charset="-122"/>
                <a:cs typeface="+mn-ea"/>
                <a:sym typeface="+mn-lt"/>
              </a:endParaRPr>
            </a:p>
          </p:txBody>
        </p:sp>
        <p:sp>
          <p:nvSpPr>
            <p:cNvPr id="9" name="Freeform 5"/>
            <p:cNvSpPr/>
            <p:nvPr userDrawn="1"/>
          </p:nvSpPr>
          <p:spPr bwMode="auto">
            <a:xfrm>
              <a:off x="9511673" y="438654"/>
              <a:ext cx="1929507" cy="171010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accent1">
                <a:lumMod val="20000"/>
                <a:lumOff val="80000"/>
              </a:schemeClr>
            </a:solidFill>
            <a:ln w="19050">
              <a:gradFill flip="none" rotWithShape="1">
                <a:gsLst>
                  <a:gs pos="100000">
                    <a:schemeClr val="bg1">
                      <a:lumMod val="75000"/>
                    </a:schemeClr>
                  </a:gs>
                  <a:gs pos="0">
                    <a:schemeClr val="bg1"/>
                  </a:gs>
                </a:gsLst>
                <a:lin ang="2700000" scaled="1"/>
                <a:tileRect/>
              </a:gradFill>
            </a:ln>
            <a:effectLst>
              <a:outerShdw blurRad="266700" dist="203200" dir="6780000" algn="tl" rotWithShape="0">
                <a:prstClr val="black">
                  <a:alpha val="40000"/>
                </a:prstClr>
              </a:outerShdw>
            </a:effectLst>
          </p:spPr>
          <p:txBody>
            <a:bodyPr vert="horz" wrap="square" lIns="68580" tIns="34290" rIns="68580" bIns="3429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rgbClr val="005A9E"/>
                </a:solidFill>
                <a:effectLst/>
                <a:uLnTx/>
                <a:uFillTx/>
                <a:latin typeface="微软雅黑" panose="020B0503020204020204" charset="-122"/>
                <a:ea typeface="微软雅黑" panose="020B0503020204020204" charset="-122"/>
                <a:cs typeface="+mn-ea"/>
                <a:sym typeface="+mn-lt"/>
              </a:endParaRPr>
            </a:p>
          </p:txBody>
        </p:sp>
        <p:sp>
          <p:nvSpPr>
            <p:cNvPr id="10" name="矩形 9"/>
            <p:cNvSpPr/>
            <p:nvPr userDrawn="1"/>
          </p:nvSpPr>
          <p:spPr>
            <a:xfrm>
              <a:off x="9623003" y="792251"/>
              <a:ext cx="1638756" cy="677078"/>
            </a:xfrm>
            <a:prstGeom prst="rect">
              <a:avLst/>
            </a:prstGeom>
            <a:effectLst>
              <a:innerShdw blurRad="63500" dist="50800" dir="13500000">
                <a:prstClr val="black">
                  <a:alpha val="50000"/>
                </a:prstClr>
              </a:innerShdw>
            </a:effectLst>
          </p:spPr>
          <p:txBody>
            <a:bodyPr wrap="square" lIns="91418" tIns="45709" rIns="91418" bIns="45709">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700405" rtl="0" eaLnBrk="1" fontAlgn="auto" latinLnBrk="0" hangingPunct="1">
                <a:lnSpc>
                  <a:spcPct val="100000"/>
                </a:lnSpc>
                <a:spcBef>
                  <a:spcPts val="0"/>
                </a:spcBef>
                <a:spcAft>
                  <a:spcPts val="0"/>
                </a:spcAft>
                <a:buClrTx/>
                <a:buSzTx/>
                <a:buFontTx/>
                <a:buNone/>
                <a:defRPr/>
              </a:pPr>
              <a:r>
                <a:rPr kumimoji="0" lang="zh-CN" altLang="en-US" sz="2700" b="1" i="0" u="none" strike="noStrike" kern="0" cap="none" spc="0" normalizeH="0" baseline="0" noProof="0" dirty="0">
                  <a:ln>
                    <a:noFill/>
                  </a:ln>
                  <a:solidFill>
                    <a:srgbClr val="114496">
                      <a:lumMod val="75000"/>
                    </a:srgbClr>
                  </a:solidFill>
                  <a:effectLst/>
                  <a:uLnTx/>
                  <a:uFillTx/>
                  <a:latin typeface="微软雅黑" panose="020B0503020204020204" charset="-122"/>
                  <a:ea typeface="微软雅黑" panose="020B0503020204020204" charset="-122"/>
                  <a:cs typeface="+mn-ea"/>
                  <a:sym typeface="+mn-lt"/>
                </a:rPr>
                <a:t>目 录</a:t>
              </a:r>
              <a:endParaRPr kumimoji="0" lang="zh-CN" altLang="en-US" sz="2700" b="1" i="0" u="none" strike="noStrike" kern="0" cap="none" spc="0" normalizeH="0" baseline="0" noProof="0" dirty="0">
                <a:ln>
                  <a:noFill/>
                </a:ln>
                <a:solidFill>
                  <a:srgbClr val="114496">
                    <a:lumMod val="75000"/>
                  </a:srgbClr>
                </a:solidFill>
                <a:effectLst/>
                <a:uLnTx/>
                <a:uFillTx/>
                <a:latin typeface="微软雅黑" panose="020B0503020204020204" charset="-122"/>
                <a:ea typeface="微软雅黑" panose="020B0503020204020204" charset="-122"/>
                <a:cs typeface="+mn-ea"/>
                <a:sym typeface="+mn-lt"/>
              </a:endParaRPr>
            </a:p>
          </p:txBody>
        </p:sp>
        <p:sp>
          <p:nvSpPr>
            <p:cNvPr id="12" name="Rectangle 4"/>
            <p:cNvSpPr txBox="1">
              <a:spLocks noChangeArrowheads="1"/>
            </p:cNvSpPr>
            <p:nvPr userDrawn="1"/>
          </p:nvSpPr>
          <p:spPr bwMode="auto">
            <a:xfrm>
              <a:off x="9736399" y="1439461"/>
              <a:ext cx="1480053" cy="380971"/>
            </a:xfrm>
            <a:prstGeom prst="rect">
              <a:avLst/>
            </a:prstGeom>
            <a:noFill/>
            <a:ln>
              <a:noFill/>
            </a:ln>
            <a:effectLst>
              <a:innerShdw blurRad="63500" dist="50800" dir="13500000">
                <a:prstClr val="black">
                  <a:alpha val="50000"/>
                </a:prstClr>
              </a:inn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54" tIns="34277" rIns="68554" bIns="34277"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anose="02010609030101010101"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marL="0" marR="0" lvl="0" indent="0" algn="ctr" defTabSz="342900" rtl="0" eaLnBrk="1" fontAlgn="auto" latinLnBrk="0" hangingPunct="1">
                <a:lnSpc>
                  <a:spcPct val="100000"/>
                </a:lnSpc>
                <a:spcBef>
                  <a:spcPts val="0"/>
                </a:spcBef>
                <a:spcAft>
                  <a:spcPts val="0"/>
                </a:spcAft>
                <a:buClrTx/>
                <a:buSzTx/>
                <a:buFontTx/>
                <a:buNone/>
                <a:defRPr/>
              </a:pPr>
              <a:r>
                <a:rPr kumimoji="0" lang="en-US" altLang="zh-CN" sz="1200" b="1" i="0" u="none" strike="noStrike" kern="0" cap="none" spc="0" normalizeH="0" baseline="0" noProof="0" dirty="0">
                  <a:ln>
                    <a:noFill/>
                  </a:ln>
                  <a:solidFill>
                    <a:srgbClr val="114496">
                      <a:lumMod val="75000"/>
                    </a:srgbClr>
                  </a:solidFill>
                  <a:effectLst/>
                  <a:uLnTx/>
                  <a:uFillTx/>
                  <a:latin typeface="微软雅黑" panose="020B0503020204020204" charset="-122"/>
                  <a:ea typeface="微软雅黑" panose="020B0503020204020204" charset="-122"/>
                  <a:cs typeface="+mn-ea"/>
                  <a:sym typeface="+mn-lt"/>
                </a:rPr>
                <a:t>CONTENTS</a:t>
              </a:r>
              <a:endParaRPr kumimoji="0" lang="zh-CN" altLang="en-US" sz="1200" b="1" i="0" u="none" strike="noStrike" kern="0" cap="none" spc="0" normalizeH="0" baseline="0" noProof="0" dirty="0">
                <a:ln>
                  <a:noFill/>
                </a:ln>
                <a:solidFill>
                  <a:srgbClr val="114496">
                    <a:lumMod val="75000"/>
                  </a:srgbClr>
                </a:solidFill>
                <a:effectLst/>
                <a:uLnTx/>
                <a:uFillTx/>
                <a:latin typeface="微软雅黑" panose="020B0503020204020204" charset="-122"/>
                <a:ea typeface="微软雅黑" panose="020B0503020204020204" charset="-122"/>
                <a:cs typeface="+mn-ea"/>
                <a:sym typeface="+mn-lt"/>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showMasterSp="0" matchingName="Title and body">
  <p:cSld name="TITLE_AND_BODY">
    <p:spTree>
      <p:nvGrpSpPr>
        <p:cNvPr id="1" name="Shape 22"/>
        <p:cNvGrpSpPr/>
        <p:nvPr/>
      </p:nvGrpSpPr>
      <p:grpSpPr>
        <a:xfrm>
          <a:off x="0" y="0"/>
          <a:ext cx="0" cy="0"/>
          <a:chOff x="0" y="0"/>
          <a:chExt cx="0" cy="0"/>
        </a:xfrm>
      </p:grpSpPr>
      <p:sp>
        <p:nvSpPr>
          <p:cNvPr id="23" name="Google Shape;23;g849773c3a5_0_15"/>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4" name="Google Shape;24;g849773c3a5_0_15"/>
          <p:cNvSpPr txBox="1">
            <a:spLocks noGrp="1"/>
          </p:cNvSpPr>
          <p:nvPr>
            <p:ph type="title"/>
          </p:nvPr>
        </p:nvSpPr>
        <p:spPr>
          <a:xfrm>
            <a:off x="311700" y="315925"/>
            <a:ext cx="8520600" cy="8313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4200"/>
              <a:buNone/>
              <a:defRPr/>
            </a:lvl1pPr>
            <a:lvl2pPr lvl="1" algn="l">
              <a:lnSpc>
                <a:spcPct val="100000"/>
              </a:lnSpc>
              <a:spcBef>
                <a:spcPts val="0"/>
              </a:spcBef>
              <a:spcAft>
                <a:spcPts val="0"/>
              </a:spcAft>
              <a:buSzPts val="4200"/>
              <a:buNone/>
              <a:defRPr/>
            </a:lvl2pPr>
            <a:lvl3pPr lvl="2" algn="l">
              <a:lnSpc>
                <a:spcPct val="100000"/>
              </a:lnSpc>
              <a:spcBef>
                <a:spcPts val="0"/>
              </a:spcBef>
              <a:spcAft>
                <a:spcPts val="0"/>
              </a:spcAft>
              <a:buSzPts val="4200"/>
              <a:buNone/>
              <a:defRPr/>
            </a:lvl3pPr>
            <a:lvl4pPr lvl="3" algn="l">
              <a:lnSpc>
                <a:spcPct val="100000"/>
              </a:lnSpc>
              <a:spcBef>
                <a:spcPts val="0"/>
              </a:spcBef>
              <a:spcAft>
                <a:spcPts val="0"/>
              </a:spcAft>
              <a:buSzPts val="4200"/>
              <a:buNone/>
              <a:defRPr/>
            </a:lvl4pPr>
            <a:lvl5pPr lvl="4" algn="l">
              <a:lnSpc>
                <a:spcPct val="100000"/>
              </a:lnSpc>
              <a:spcBef>
                <a:spcPts val="0"/>
              </a:spcBef>
              <a:spcAft>
                <a:spcPts val="0"/>
              </a:spcAft>
              <a:buSzPts val="4200"/>
              <a:buNone/>
              <a:defRPr/>
            </a:lvl5pPr>
            <a:lvl6pPr lvl="5" algn="l">
              <a:lnSpc>
                <a:spcPct val="100000"/>
              </a:lnSpc>
              <a:spcBef>
                <a:spcPts val="0"/>
              </a:spcBef>
              <a:spcAft>
                <a:spcPts val="0"/>
              </a:spcAft>
              <a:buSzPts val="4200"/>
              <a:buNone/>
              <a:defRPr/>
            </a:lvl6pPr>
            <a:lvl7pPr lvl="6" algn="l">
              <a:lnSpc>
                <a:spcPct val="100000"/>
              </a:lnSpc>
              <a:spcBef>
                <a:spcPts val="0"/>
              </a:spcBef>
              <a:spcAft>
                <a:spcPts val="0"/>
              </a:spcAft>
              <a:buSzPts val="4200"/>
              <a:buNone/>
              <a:defRPr/>
            </a:lvl7pPr>
            <a:lvl8pPr lvl="7" algn="l">
              <a:lnSpc>
                <a:spcPct val="100000"/>
              </a:lnSpc>
              <a:spcBef>
                <a:spcPts val="0"/>
              </a:spcBef>
              <a:spcAft>
                <a:spcPts val="0"/>
              </a:spcAft>
              <a:buSzPts val="4200"/>
              <a:buNone/>
              <a:defRPr/>
            </a:lvl8pPr>
            <a:lvl9pPr lvl="8" algn="l">
              <a:lnSpc>
                <a:spcPct val="100000"/>
              </a:lnSpc>
              <a:spcBef>
                <a:spcPts val="0"/>
              </a:spcBef>
              <a:spcAft>
                <a:spcPts val="0"/>
              </a:spcAft>
              <a:buSzPts val="4200"/>
              <a:buNone/>
              <a:defRPr/>
            </a:lvl9pPr>
          </a:lstStyle>
          <a:p/>
        </p:txBody>
      </p:sp>
      <p:sp>
        <p:nvSpPr>
          <p:cNvPr id="25" name="Google Shape;25;g849773c3a5_0_15"/>
          <p:cNvSpPr txBox="1">
            <a:spLocks noGrp="1"/>
          </p:cNvSpPr>
          <p:nvPr>
            <p:ph type="body" idx="1"/>
          </p:nvPr>
        </p:nvSpPr>
        <p:spPr>
          <a:xfrm>
            <a:off x="311700" y="1225225"/>
            <a:ext cx="8520600" cy="33540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p:txBody>
      </p:sp>
      <p:sp>
        <p:nvSpPr>
          <p:cNvPr id="26" name="Google Shape;26;g849773c3a5_0_1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9pPr>
          </a:lstStyle>
          <a:p>
            <a:fld id="{00000000-1234-1234-1234-123412341234}" type="slidenum">
              <a:rPr lang="es-ES" smtClean="0"/>
            </a:fld>
            <a:endParaRPr lang="es-E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4_标题幻灯片">
    <p:bg>
      <p:bgPr>
        <a:pattFill prst="dotGrid">
          <a:fgClr>
            <a:schemeClr val="accent1">
              <a:lumMod val="20000"/>
              <a:lumOff val="80000"/>
            </a:schemeClr>
          </a:fgClr>
          <a:bgClr>
            <a:schemeClr val="bg1"/>
          </a:bgClr>
        </a:pattFill>
        <a:effectLst/>
      </p:bgPr>
    </p:bg>
    <p:spTree>
      <p:nvGrpSpPr>
        <p:cNvPr id="1" name=""/>
        <p:cNvGrpSpPr/>
        <p:nvPr/>
      </p:nvGrpSpPr>
      <p:grpSpPr>
        <a:xfrm>
          <a:off x="0" y="0"/>
          <a:ext cx="0" cy="0"/>
          <a:chOff x="0" y="0"/>
          <a:chExt cx="0" cy="0"/>
        </a:xfrm>
      </p:grpSpPr>
      <p:sp>
        <p:nvSpPr>
          <p:cNvPr id="27" name="菱形 26"/>
          <p:cNvSpPr/>
          <p:nvPr userDrawn="1"/>
        </p:nvSpPr>
        <p:spPr>
          <a:xfrm>
            <a:off x="5163875" y="581624"/>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一</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35" name="文本框 34"/>
          <p:cNvSpPr txBox="1"/>
          <p:nvPr userDrawn="1"/>
        </p:nvSpPr>
        <p:spPr>
          <a:xfrm>
            <a:off x="5971154" y="668916"/>
            <a:ext cx="2160000" cy="415498"/>
          </a:xfrm>
          <a:prstGeom prst="rect">
            <a:avLst/>
          </a:prstGeom>
          <a:noFill/>
        </p:spPr>
        <p:txBody>
          <a:bodyPr wrap="square" rtlCol="0">
            <a:spAutoFit/>
          </a:bodyPr>
          <a:lstStyle>
            <a:defPPr>
              <a:defRPr lang="en-US"/>
            </a:defPPr>
            <a:lvl1pPr marR="0" lvl="0" indent="0" algn="dist" defTabSz="685800" fontAlgn="auto">
              <a:lnSpc>
                <a:spcPct val="100000"/>
              </a:lnSpc>
              <a:spcBef>
                <a:spcPts val="0"/>
              </a:spcBef>
              <a:spcAft>
                <a:spcPts val="0"/>
              </a:spcAft>
              <a:buClrTx/>
              <a:buSzTx/>
              <a:buFontTx/>
              <a:buNone/>
              <a:defRPr kumimoji="0" sz="2800" b="1" i="0" u="none" strike="noStrike" cap="none" spc="0" normalizeH="0" baseline="0">
                <a:ln>
                  <a:noFill/>
                </a:ln>
                <a:solidFill>
                  <a:srgbClr val="0344A2"/>
                </a:solidFill>
                <a:effectLst/>
                <a:uLnTx/>
                <a:uFillTx/>
                <a:latin typeface="微软雅黑" panose="020B0503020204020204" charset="-122"/>
                <a:ea typeface="微软雅黑" panose="020B0503020204020204" charset="-122"/>
              </a:defRPr>
            </a:lvl1pPr>
          </a:lstStyle>
          <a:p>
            <a:pPr marL="0" marR="0" lvl="0" indent="0" algn="dist" defTabSz="514350" rtl="0" eaLnBrk="1" fontAlgn="auto" latinLnBrk="0" hangingPunct="1">
              <a:lnSpc>
                <a:spcPct val="100000"/>
              </a:lnSpc>
              <a:spcBef>
                <a:spcPts val="0"/>
              </a:spcBef>
              <a:spcAft>
                <a:spcPts val="0"/>
              </a:spcAft>
              <a:buClrTx/>
              <a:buSzTx/>
              <a:buFontTx/>
              <a:buNone/>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背景与意义</a:t>
            </a:r>
            <a:endPar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endParaRPr>
          </a:p>
        </p:txBody>
      </p:sp>
      <p:sp>
        <p:nvSpPr>
          <p:cNvPr id="39" name="文本框 38"/>
          <p:cNvSpPr txBox="1"/>
          <p:nvPr userDrawn="1"/>
        </p:nvSpPr>
        <p:spPr>
          <a:xfrm>
            <a:off x="5971154" y="1378649"/>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内容与方案</a:t>
            </a:r>
            <a:endPar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endParaRPr>
          </a:p>
        </p:txBody>
      </p:sp>
      <p:sp>
        <p:nvSpPr>
          <p:cNvPr id="43" name="文本框 42"/>
          <p:cNvSpPr txBox="1"/>
          <p:nvPr userDrawn="1"/>
        </p:nvSpPr>
        <p:spPr>
          <a:xfrm>
            <a:off x="5971154" y="2088382"/>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创新与成果</a:t>
            </a:r>
            <a:endPar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endParaRPr>
          </a:p>
        </p:txBody>
      </p:sp>
      <p:sp>
        <p:nvSpPr>
          <p:cNvPr id="50" name="文本框 49"/>
          <p:cNvSpPr txBox="1"/>
          <p:nvPr userDrawn="1"/>
        </p:nvSpPr>
        <p:spPr>
          <a:xfrm>
            <a:off x="5971150" y="2798114"/>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基础与条件</a:t>
            </a:r>
            <a:endPar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endParaRPr>
          </a:p>
        </p:txBody>
      </p:sp>
      <p:sp>
        <p:nvSpPr>
          <p:cNvPr id="63" name="菱形 62"/>
          <p:cNvSpPr/>
          <p:nvPr userDrawn="1"/>
        </p:nvSpPr>
        <p:spPr>
          <a:xfrm>
            <a:off x="5163877" y="1291357"/>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二</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64" name="菱形 63"/>
          <p:cNvSpPr/>
          <p:nvPr userDrawn="1"/>
        </p:nvSpPr>
        <p:spPr>
          <a:xfrm>
            <a:off x="5163877" y="2001089"/>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三</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65" name="菱形 64"/>
          <p:cNvSpPr/>
          <p:nvPr userDrawn="1"/>
        </p:nvSpPr>
        <p:spPr>
          <a:xfrm>
            <a:off x="5163877" y="2710822"/>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四</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66" name="菱形 65"/>
          <p:cNvSpPr/>
          <p:nvPr userDrawn="1"/>
        </p:nvSpPr>
        <p:spPr>
          <a:xfrm>
            <a:off x="5163877" y="3420554"/>
            <a:ext cx="755995" cy="567000"/>
          </a:xfrm>
          <a:prstGeom prst="diamond">
            <a:avLst/>
          </a:prstGeom>
          <a:solidFill>
            <a:schemeClr val="accent2"/>
          </a:solidFill>
          <a:ln w="47625" cmpd="dbl">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五</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23" name="文本框 22"/>
          <p:cNvSpPr txBox="1"/>
          <p:nvPr userDrawn="1"/>
        </p:nvSpPr>
        <p:spPr>
          <a:xfrm>
            <a:off x="5971150" y="3507847"/>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defRPr/>
            </a:pPr>
            <a:r>
              <a:rPr kumimoji="0" lang="zh-CN" altLang="en-US" sz="2100" b="1" i="0" u="none" strike="noStrike" kern="1200" cap="none" spc="0" normalizeH="0" baseline="0" noProof="0" dirty="0">
                <a:ln>
                  <a:noFill/>
                </a:ln>
                <a:solidFill>
                  <a:srgbClr val="FF0000"/>
                </a:solidFill>
                <a:effectLst/>
                <a:uLnTx/>
                <a:uFillTx/>
                <a:latin typeface="微软雅黑" panose="020B0503020204020204" charset="-122"/>
                <a:ea typeface="微软雅黑" panose="020B0503020204020204" charset="-122"/>
                <a:cs typeface="+mn-cs"/>
              </a:rPr>
              <a:t>项目总结</a:t>
            </a:r>
            <a:endParaRPr kumimoji="0" lang="zh-CN" altLang="en-US" sz="2100" b="1" i="0" u="none" strike="noStrike" kern="1200" cap="none" spc="0" normalizeH="0" baseline="0" noProof="0" dirty="0">
              <a:ln>
                <a:noFill/>
              </a:ln>
              <a:solidFill>
                <a:srgbClr val="FF0000"/>
              </a:solidFill>
              <a:effectLst/>
              <a:uLnTx/>
              <a:uFillTx/>
              <a:latin typeface="微软雅黑" panose="020B0503020204020204" charset="-122"/>
              <a:ea typeface="微软雅黑" panose="020B0503020204020204" charset="-122"/>
              <a:cs typeface="+mn-cs"/>
            </a:endParaRPr>
          </a:p>
        </p:txBody>
      </p:sp>
      <p:pic>
        <p:nvPicPr>
          <p:cNvPr id="100" name="图片 99"/>
          <p:cNvPicPr/>
          <p:nvPr userDrawn="1"/>
        </p:nvPicPr>
        <p:blipFill>
          <a:blip r:embed="rId2"/>
          <a:stretch>
            <a:fillRect/>
          </a:stretch>
        </p:blipFill>
        <p:spPr>
          <a:xfrm>
            <a:off x="2" y="3278029"/>
            <a:ext cx="3950335" cy="1865471"/>
          </a:xfrm>
          <a:prstGeom prst="rect">
            <a:avLst/>
          </a:prstGeom>
          <a:noFill/>
          <a:ln w="9525">
            <a:noFill/>
          </a:ln>
        </p:spPr>
      </p:pic>
      <p:sp>
        <p:nvSpPr>
          <p:cNvPr id="2" name="文本框 53"/>
          <p:cNvSpPr txBox="1"/>
          <p:nvPr userDrawn="1"/>
        </p:nvSpPr>
        <p:spPr>
          <a:xfrm>
            <a:off x="-245" y="2747"/>
            <a:ext cx="3951521" cy="5141925"/>
          </a:xfrm>
          <a:prstGeom prst="rect">
            <a:avLst/>
          </a:prstGeom>
          <a:gradFill>
            <a:gsLst>
              <a:gs pos="0">
                <a:schemeClr val="accent1">
                  <a:alpha val="35000"/>
                </a:schemeClr>
              </a:gs>
              <a:gs pos="100000">
                <a:schemeClr val="accent1">
                  <a:alpha val="88000"/>
                </a:schemeClr>
              </a:gs>
            </a:gsLst>
            <a:lin ang="15000000" scaled="0"/>
          </a:gradFill>
        </p:spPr>
        <p:txBody>
          <a:bodyPr wrap="square" rtlCol="0" anchor="ctr">
            <a:norm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514350" rtl="0" eaLnBrk="1" fontAlgn="auto" latinLnBrk="0" hangingPunct="1">
              <a:lnSpc>
                <a:spcPct val="100000"/>
              </a:lnSpc>
              <a:spcBef>
                <a:spcPts val="900"/>
              </a:spcBef>
              <a:spcAft>
                <a:spcPts val="0"/>
              </a:spcAft>
              <a:buClrTx/>
              <a:buSzTx/>
              <a:buFontTx/>
              <a:buNone/>
              <a:defRPr/>
            </a:pPr>
            <a:endParaRPr kumimoji="0" lang="zh-CN" altLang="en-US" sz="3600" b="1" i="0" u="none" strike="noStrike" kern="1200" cap="none" spc="225" normalizeH="0" baseline="0" noProof="0">
              <a:ln>
                <a:noFill/>
              </a:ln>
              <a:solidFill>
                <a:srgbClr val="FBFBFB"/>
              </a:solidFill>
              <a:effectLst>
                <a:outerShdw blurRad="50800" dist="38100" dir="5400000" algn="t" rotWithShape="0">
                  <a:prstClr val="black">
                    <a:alpha val="40000"/>
                  </a:prstClr>
                </a:outerShdw>
              </a:effectLst>
              <a:uLnTx/>
              <a:uFillTx/>
              <a:latin typeface="微软雅黑" panose="020B0503020204020204" charset="-122"/>
              <a:ea typeface="微软雅黑" panose="020B0503020204020204" charset="-122"/>
              <a:cs typeface="+mn-cs"/>
            </a:endParaRPr>
          </a:p>
        </p:txBody>
      </p:sp>
      <p:grpSp>
        <p:nvGrpSpPr>
          <p:cNvPr id="3" name="组合 2"/>
          <p:cNvGrpSpPr/>
          <p:nvPr userDrawn="1"/>
        </p:nvGrpSpPr>
        <p:grpSpPr>
          <a:xfrm>
            <a:off x="3648978" y="2374978"/>
            <a:ext cx="522627" cy="391970"/>
            <a:chOff x="-80167" y="2468253"/>
            <a:chExt cx="887453" cy="887453"/>
          </a:xfrm>
          <a:solidFill>
            <a:srgbClr val="FBFBFB"/>
          </a:solidFill>
        </p:grpSpPr>
        <p:sp>
          <p:nvSpPr>
            <p:cNvPr id="4" name="直角三角形 3"/>
            <p:cNvSpPr/>
            <p:nvPr userDrawn="1"/>
          </p:nvSpPr>
          <p:spPr>
            <a:xfrm rot="13500000">
              <a:off x="55201" y="2610671"/>
              <a:ext cx="616714" cy="616716"/>
            </a:xfrm>
            <a:prstGeom prst="rtTriangle">
              <a:avLst/>
            </a:prstGeom>
            <a:solidFill>
              <a:srgbClr val="234F97"/>
            </a:solidFill>
            <a:ln w="9525">
              <a:solidFill>
                <a:srgbClr val="234F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defRPr/>
              </a:pPr>
              <a:endParaRPr kumimoji="0" lang="zh-CN" altLang="en-US" sz="1015"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5" name="直角三角形 4"/>
            <p:cNvSpPr/>
            <p:nvPr userDrawn="1"/>
          </p:nvSpPr>
          <p:spPr>
            <a:xfrm rot="13500000">
              <a:off x="-80167" y="2468253"/>
              <a:ext cx="887453" cy="887453"/>
            </a:xfrm>
            <a:prstGeom prst="rtTriangle">
              <a:avLst/>
            </a:prstGeom>
            <a:noFill/>
            <a:ln w="9525">
              <a:solidFill>
                <a:srgbClr val="234F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defRPr/>
              </a:pPr>
              <a:endParaRPr kumimoji="0" lang="zh-CN" altLang="en-US" sz="1015"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grpSp>
        <p:nvGrpSpPr>
          <p:cNvPr id="6" name="组合 5"/>
          <p:cNvGrpSpPr/>
          <p:nvPr userDrawn="1"/>
        </p:nvGrpSpPr>
        <p:grpSpPr>
          <a:xfrm>
            <a:off x="616342" y="473919"/>
            <a:ext cx="2112410" cy="1349411"/>
            <a:chOff x="9328770" y="349544"/>
            <a:chExt cx="2112410" cy="1799214"/>
          </a:xfrm>
        </p:grpSpPr>
        <p:sp>
          <p:nvSpPr>
            <p:cNvPr id="8" name="Freeform 5"/>
            <p:cNvSpPr/>
            <p:nvPr userDrawn="1"/>
          </p:nvSpPr>
          <p:spPr bwMode="auto">
            <a:xfrm>
              <a:off x="9328770" y="349544"/>
              <a:ext cx="1929507" cy="171010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accent1">
                <a:lumMod val="75000"/>
                <a:alpha val="18000"/>
              </a:schemeClr>
            </a:solidFill>
            <a:ln w="15875">
              <a:gradFill flip="none" rotWithShape="1">
                <a:gsLst>
                  <a:gs pos="0">
                    <a:schemeClr val="bg1">
                      <a:lumMod val="65000"/>
                    </a:schemeClr>
                  </a:gs>
                  <a:gs pos="100000">
                    <a:schemeClr val="bg1"/>
                  </a:gs>
                </a:gsLst>
                <a:lin ang="2700000" scaled="1"/>
                <a:tileRect/>
              </a:gradFill>
            </a:ln>
            <a:effectLst>
              <a:innerShdw blurRad="114300">
                <a:prstClr val="black"/>
              </a:innerShdw>
            </a:effectLst>
          </p:spPr>
          <p:txBody>
            <a:bodyPr vert="horz" wrap="square" lIns="68580" tIns="34290" rIns="68580" bIns="3429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rgbClr val="005A9E"/>
                </a:solidFill>
                <a:effectLst/>
                <a:uLnTx/>
                <a:uFillTx/>
                <a:latin typeface="Calibri" panose="020F0502020204030204"/>
                <a:ea typeface="微软雅黑" panose="020B0503020204020204" charset="-122"/>
                <a:cs typeface="+mn-ea"/>
                <a:sym typeface="+mn-lt"/>
              </a:endParaRPr>
            </a:p>
          </p:txBody>
        </p:sp>
        <p:sp>
          <p:nvSpPr>
            <p:cNvPr id="9" name="Freeform 5"/>
            <p:cNvSpPr/>
            <p:nvPr userDrawn="1"/>
          </p:nvSpPr>
          <p:spPr bwMode="auto">
            <a:xfrm>
              <a:off x="9511673" y="438654"/>
              <a:ext cx="1929507" cy="171010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accent1">
                <a:lumMod val="20000"/>
                <a:lumOff val="80000"/>
              </a:schemeClr>
            </a:solidFill>
            <a:ln w="19050">
              <a:gradFill flip="none" rotWithShape="1">
                <a:gsLst>
                  <a:gs pos="100000">
                    <a:schemeClr val="bg1">
                      <a:lumMod val="75000"/>
                    </a:schemeClr>
                  </a:gs>
                  <a:gs pos="0">
                    <a:schemeClr val="bg1"/>
                  </a:gs>
                </a:gsLst>
                <a:lin ang="2700000" scaled="1"/>
                <a:tileRect/>
              </a:gradFill>
            </a:ln>
            <a:effectLst>
              <a:outerShdw blurRad="266700" dist="203200" dir="6780000" algn="tl" rotWithShape="0">
                <a:prstClr val="black">
                  <a:alpha val="40000"/>
                </a:prstClr>
              </a:outerShdw>
            </a:effectLst>
          </p:spPr>
          <p:txBody>
            <a:bodyPr vert="horz" wrap="square" lIns="68580" tIns="34290" rIns="68580" bIns="3429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rgbClr val="005A9E"/>
                </a:solidFill>
                <a:effectLst/>
                <a:uLnTx/>
                <a:uFillTx/>
                <a:latin typeface="微软雅黑" panose="020B0503020204020204" charset="-122"/>
                <a:ea typeface="微软雅黑" panose="020B0503020204020204" charset="-122"/>
                <a:cs typeface="+mn-ea"/>
                <a:sym typeface="+mn-lt"/>
              </a:endParaRPr>
            </a:p>
          </p:txBody>
        </p:sp>
        <p:sp>
          <p:nvSpPr>
            <p:cNvPr id="10" name="矩形 9"/>
            <p:cNvSpPr/>
            <p:nvPr userDrawn="1"/>
          </p:nvSpPr>
          <p:spPr>
            <a:xfrm>
              <a:off x="9623003" y="792251"/>
              <a:ext cx="1638756" cy="677078"/>
            </a:xfrm>
            <a:prstGeom prst="rect">
              <a:avLst/>
            </a:prstGeom>
            <a:effectLst>
              <a:innerShdw blurRad="63500" dist="50800" dir="13500000">
                <a:prstClr val="black">
                  <a:alpha val="50000"/>
                </a:prstClr>
              </a:innerShdw>
            </a:effectLst>
          </p:spPr>
          <p:txBody>
            <a:bodyPr wrap="square" lIns="91418" tIns="45709" rIns="91418" bIns="45709">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700405" rtl="0" eaLnBrk="1" fontAlgn="auto" latinLnBrk="0" hangingPunct="1">
                <a:lnSpc>
                  <a:spcPct val="100000"/>
                </a:lnSpc>
                <a:spcBef>
                  <a:spcPts val="0"/>
                </a:spcBef>
                <a:spcAft>
                  <a:spcPts val="0"/>
                </a:spcAft>
                <a:buClrTx/>
                <a:buSzTx/>
                <a:buFontTx/>
                <a:buNone/>
                <a:defRPr/>
              </a:pPr>
              <a:r>
                <a:rPr kumimoji="0" lang="zh-CN" altLang="en-US" sz="2700" b="1" i="0" u="none" strike="noStrike" kern="0" cap="none" spc="0" normalizeH="0" baseline="0" noProof="0" dirty="0">
                  <a:ln>
                    <a:noFill/>
                  </a:ln>
                  <a:solidFill>
                    <a:srgbClr val="114496">
                      <a:lumMod val="75000"/>
                    </a:srgbClr>
                  </a:solidFill>
                  <a:effectLst/>
                  <a:uLnTx/>
                  <a:uFillTx/>
                  <a:latin typeface="微软雅黑" panose="020B0503020204020204" charset="-122"/>
                  <a:ea typeface="微软雅黑" panose="020B0503020204020204" charset="-122"/>
                  <a:cs typeface="+mn-ea"/>
                  <a:sym typeface="+mn-lt"/>
                </a:rPr>
                <a:t>目 录</a:t>
              </a:r>
              <a:endParaRPr kumimoji="0" lang="zh-CN" altLang="en-US" sz="2700" b="1" i="0" u="none" strike="noStrike" kern="0" cap="none" spc="0" normalizeH="0" baseline="0" noProof="0" dirty="0">
                <a:ln>
                  <a:noFill/>
                </a:ln>
                <a:solidFill>
                  <a:srgbClr val="114496">
                    <a:lumMod val="75000"/>
                  </a:srgbClr>
                </a:solidFill>
                <a:effectLst/>
                <a:uLnTx/>
                <a:uFillTx/>
                <a:latin typeface="微软雅黑" panose="020B0503020204020204" charset="-122"/>
                <a:ea typeface="微软雅黑" panose="020B0503020204020204" charset="-122"/>
                <a:cs typeface="+mn-ea"/>
                <a:sym typeface="+mn-lt"/>
              </a:endParaRPr>
            </a:p>
          </p:txBody>
        </p:sp>
        <p:sp>
          <p:nvSpPr>
            <p:cNvPr id="12" name="Rectangle 4"/>
            <p:cNvSpPr txBox="1">
              <a:spLocks noChangeArrowheads="1"/>
            </p:cNvSpPr>
            <p:nvPr userDrawn="1"/>
          </p:nvSpPr>
          <p:spPr bwMode="auto">
            <a:xfrm>
              <a:off x="9736399" y="1439461"/>
              <a:ext cx="1480053" cy="380971"/>
            </a:xfrm>
            <a:prstGeom prst="rect">
              <a:avLst/>
            </a:prstGeom>
            <a:noFill/>
            <a:ln>
              <a:noFill/>
            </a:ln>
            <a:effectLst>
              <a:innerShdw blurRad="63500" dist="50800" dir="13500000">
                <a:prstClr val="black">
                  <a:alpha val="50000"/>
                </a:prstClr>
              </a:inn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54" tIns="34277" rIns="68554" bIns="34277"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anose="02010609030101010101"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marL="0" marR="0" lvl="0" indent="0" algn="ctr" defTabSz="342900" rtl="0" eaLnBrk="1" fontAlgn="auto" latinLnBrk="0" hangingPunct="1">
                <a:lnSpc>
                  <a:spcPct val="100000"/>
                </a:lnSpc>
                <a:spcBef>
                  <a:spcPts val="0"/>
                </a:spcBef>
                <a:spcAft>
                  <a:spcPts val="0"/>
                </a:spcAft>
                <a:buClrTx/>
                <a:buSzTx/>
                <a:buFontTx/>
                <a:buNone/>
                <a:defRPr/>
              </a:pPr>
              <a:r>
                <a:rPr kumimoji="0" lang="en-US" altLang="zh-CN" sz="1200" b="1" i="0" u="none" strike="noStrike" kern="0" cap="none" spc="0" normalizeH="0" baseline="0" noProof="0" dirty="0">
                  <a:ln>
                    <a:noFill/>
                  </a:ln>
                  <a:solidFill>
                    <a:srgbClr val="114496">
                      <a:lumMod val="75000"/>
                    </a:srgbClr>
                  </a:solidFill>
                  <a:effectLst/>
                  <a:uLnTx/>
                  <a:uFillTx/>
                  <a:latin typeface="微软雅黑" panose="020B0503020204020204" charset="-122"/>
                  <a:ea typeface="微软雅黑" panose="020B0503020204020204" charset="-122"/>
                  <a:cs typeface="+mn-ea"/>
                  <a:sym typeface="+mn-lt"/>
                </a:rPr>
                <a:t>CONTENTS</a:t>
              </a:r>
              <a:endParaRPr kumimoji="0" lang="zh-CN" altLang="en-US" sz="1200" b="1" i="0" u="none" strike="noStrike" kern="0" cap="none" spc="0" normalizeH="0" baseline="0" noProof="0" dirty="0">
                <a:ln>
                  <a:noFill/>
                </a:ln>
                <a:solidFill>
                  <a:srgbClr val="114496">
                    <a:lumMod val="75000"/>
                  </a:srgbClr>
                </a:solidFill>
                <a:effectLst/>
                <a:uLnTx/>
                <a:uFillTx/>
                <a:latin typeface="微软雅黑" panose="020B0503020204020204" charset="-122"/>
                <a:ea typeface="微软雅黑" panose="020B0503020204020204" charset="-122"/>
                <a:cs typeface="+mn-ea"/>
                <a:sym typeface="+mn-lt"/>
              </a:endParaRPr>
            </a:p>
          </p:txBody>
        </p:sp>
      </p:gr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pic>
        <p:nvPicPr>
          <p:cNvPr id="10" name="图片 9"/>
          <p:cNvPicPr>
            <a:picLocks noChangeAspect="1"/>
          </p:cNvPicPr>
          <p:nvPr userDrawn="1"/>
        </p:nvPicPr>
        <p:blipFill rotWithShape="1">
          <a:blip r:embed="rId2" cstate="print">
            <a:extLst>
              <a:ext uri="{28A0092B-C50C-407E-A947-70E740481C1C}">
                <a14:useLocalDpi xmlns:a14="http://schemas.microsoft.com/office/drawing/2010/main" val="0"/>
              </a:ext>
            </a:extLst>
          </a:blip>
          <a:srcRect t="47366" b="39248"/>
          <a:stretch>
            <a:fillRect/>
          </a:stretch>
        </p:blipFill>
        <p:spPr>
          <a:xfrm>
            <a:off x="0" y="-3546"/>
            <a:ext cx="9144000" cy="378000"/>
          </a:xfrm>
          <a:prstGeom prst="rect">
            <a:avLst/>
          </a:prstGeom>
        </p:spPr>
      </p:pic>
      <p:sp>
        <p:nvSpPr>
          <p:cNvPr id="16" name="文本框 53"/>
          <p:cNvSpPr txBox="1"/>
          <p:nvPr userDrawn="1"/>
        </p:nvSpPr>
        <p:spPr>
          <a:xfrm>
            <a:off x="-1" y="-3546"/>
            <a:ext cx="9144001" cy="378000"/>
          </a:xfrm>
          <a:prstGeom prst="rect">
            <a:avLst/>
          </a:prstGeom>
          <a:solidFill>
            <a:schemeClr val="accent1">
              <a:alpha val="84000"/>
            </a:schemeClr>
          </a:solidFill>
        </p:spPr>
        <p:txBody>
          <a:bodyPr wrap="square" rtlCol="0" anchor="ctr">
            <a:normAutofit fontScale="62500" lnSpcReduction="20000"/>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514350" rtl="0" eaLnBrk="1" fontAlgn="auto" latinLnBrk="0" hangingPunct="1">
              <a:lnSpc>
                <a:spcPct val="100000"/>
              </a:lnSpc>
              <a:spcBef>
                <a:spcPts val="900"/>
              </a:spcBef>
              <a:spcAft>
                <a:spcPts val="0"/>
              </a:spcAft>
              <a:buClrTx/>
              <a:buSzTx/>
              <a:buFontTx/>
              <a:buNone/>
              <a:defRPr/>
            </a:pPr>
            <a:endParaRPr kumimoji="0" lang="zh-CN" altLang="en-US" sz="3600" b="1" i="0" u="none" strike="noStrike" kern="1200" cap="none" spc="225" normalizeH="0" baseline="0" noProof="0">
              <a:ln>
                <a:noFill/>
              </a:ln>
              <a:solidFill>
                <a:srgbClr val="FBFBFB"/>
              </a:solidFill>
              <a:effectLst>
                <a:outerShdw blurRad="50800" dist="38100" dir="5400000" algn="t" rotWithShape="0">
                  <a:prstClr val="black">
                    <a:alpha val="40000"/>
                  </a:prstClr>
                </a:outerShdw>
              </a:effectLst>
              <a:uLnTx/>
              <a:uFillTx/>
              <a:latin typeface="微软雅黑" panose="020B0503020204020204" charset="-122"/>
              <a:ea typeface="微软雅黑" panose="020B0503020204020204" charset="-122"/>
              <a:cs typeface="+mn-cs"/>
            </a:endParaRPr>
          </a:p>
        </p:txBody>
      </p:sp>
      <p:sp>
        <p:nvSpPr>
          <p:cNvPr id="20" name="椭圆 19"/>
          <p:cNvSpPr/>
          <p:nvPr userDrawn="1"/>
        </p:nvSpPr>
        <p:spPr bwMode="auto">
          <a:xfrm>
            <a:off x="8677855" y="68466"/>
            <a:ext cx="324000" cy="243000"/>
          </a:xfrm>
          <a:prstGeom prst="ellipse">
            <a:avLst/>
          </a:prstGeom>
          <a:gradFill flip="none" rotWithShape="1">
            <a:gsLst>
              <a:gs pos="100000">
                <a:schemeClr val="bg1">
                  <a:alpha val="91000"/>
                </a:schemeClr>
              </a:gs>
              <a:gs pos="0">
                <a:srgbClr val="2A599F">
                  <a:lumMod val="0"/>
                  <a:lumOff val="100000"/>
                  <a:alpha val="78000"/>
                </a:srgbClr>
              </a:gs>
            </a:gsLst>
            <a:lin ang="2700000" scaled="1"/>
            <a:tileRect/>
          </a:gradFill>
          <a:ln w="635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chorCtr="1"/>
          <a:lstStyle/>
          <a:p>
            <a:pPr marL="0" marR="0" lvl="0" indent="0" algn="ctr" defTabSz="931545" rtl="0" eaLnBrk="1" fontAlgn="auto" latinLnBrk="0" hangingPunct="1">
              <a:lnSpc>
                <a:spcPct val="100000"/>
              </a:lnSpc>
              <a:spcBef>
                <a:spcPts val="0"/>
              </a:spcBef>
              <a:spcAft>
                <a:spcPts val="0"/>
              </a:spcAft>
              <a:buClrTx/>
              <a:buSzTx/>
              <a:buFontTx/>
              <a:buNone/>
              <a:defRPr/>
            </a:pPr>
            <a:fld id="{41CB8FB1-94B1-47A8-B457-D6610D56EE05}" type="slidenum">
              <a:rPr kumimoji="0" lang="en-US" altLang="zh-CN" sz="1050" b="0" i="0" u="none" strike="noStrike" kern="1200" cap="none" spc="0" normalizeH="0" baseline="0" noProof="0" smtClean="0">
                <a:ln>
                  <a:noFill/>
                </a:ln>
                <a:solidFill>
                  <a:srgbClr val="114496"/>
                </a:solidFill>
                <a:effectLst/>
                <a:uLnTx/>
                <a:uFillTx/>
                <a:latin typeface="微软雅黑" panose="020B0503020204020204" charset="-122"/>
                <a:ea typeface="微软雅黑" panose="020B0503020204020204" charset="-122"/>
                <a:cs typeface="+mn-cs"/>
              </a:rPr>
            </a:fld>
            <a:endParaRPr kumimoji="0" lang="zh-CN" altLang="en-US" sz="1050" b="0" i="0" u="none" strike="noStrike" kern="1200" cap="none" spc="0" normalizeH="0" baseline="0" noProof="0" dirty="0">
              <a:ln>
                <a:noFill/>
              </a:ln>
              <a:solidFill>
                <a:srgbClr val="114496"/>
              </a:solidFill>
              <a:effectLst/>
              <a:uLnTx/>
              <a:uFillTx/>
              <a:latin typeface="微软雅黑" panose="020B0503020204020204" charset="-122"/>
              <a:ea typeface="微软雅黑" panose="020B0503020204020204" charset="-122"/>
              <a:cs typeface="+mn-cs"/>
            </a:endParaRPr>
          </a:p>
        </p:txBody>
      </p:sp>
      <p:pic>
        <p:nvPicPr>
          <p:cNvPr id="27" name="图片 26" descr="108cd8e887f43140632552c389781ec09f508e7711fa8e-ib1H65"/>
          <p:cNvPicPr>
            <a:picLocks noGrp="1" noChangeAspect="1"/>
          </p:cNvPicPr>
          <p:nvPr userDrawn="1" isPhoto="1"/>
        </p:nvPicPr>
        <p:blipFill>
          <a:blip r:embed="rId3">
            <a:lum/>
            <a:extLst>
              <a:ext uri="{28A0092B-C50C-407E-A947-70E740481C1C}">
                <a14:useLocalDpi xmlns:a14="http://schemas.microsoft.com/office/drawing/2010/main" val="0"/>
              </a:ext>
            </a:extLst>
          </a:blip>
          <a:stretch>
            <a:fillRect/>
          </a:stretch>
        </p:blipFill>
        <p:spPr>
          <a:xfrm>
            <a:off x="2" y="325864"/>
            <a:ext cx="9068285" cy="75945"/>
          </a:xfrm>
          <a:prstGeom prst="rect">
            <a:avLst/>
          </a:prstGeom>
        </p:spPr>
      </p:pic>
      <p:sp>
        <p:nvSpPr>
          <p:cNvPr id="13" name="Text Box 5"/>
          <p:cNvSpPr txBox="1">
            <a:spLocks noChangeArrowheads="1"/>
          </p:cNvSpPr>
          <p:nvPr userDrawn="1"/>
        </p:nvSpPr>
        <p:spPr bwMode="auto">
          <a:xfrm>
            <a:off x="144002" y="27001"/>
            <a:ext cx="1665841" cy="346249"/>
          </a:xfrm>
          <a:prstGeom prst="rect">
            <a:avLst/>
          </a:prstGeom>
          <a:noFill/>
          <a:ln w="38100">
            <a:noFill/>
            <a:prstDash val="dashDot"/>
          </a:ln>
        </p:spPr>
        <p:txBody>
          <a:bodyPr wrap="none">
            <a:spAutoFit/>
          </a:bodyPr>
          <a:lstStyle>
            <a:defPPr>
              <a:defRPr lang="en-US"/>
            </a:defPPr>
            <a:lvl1pPr eaLnBrk="1" hangingPunct="1">
              <a:defRPr sz="2200" b="1">
                <a:gradFill flip="none" rotWithShape="1">
                  <a:gsLst>
                    <a:gs pos="0">
                      <a:schemeClr val="bg1"/>
                    </a:gs>
                    <a:gs pos="100000">
                      <a:schemeClr val="accent2">
                        <a:tint val="23500"/>
                        <a:satMod val="160000"/>
                      </a:schemeClr>
                    </a:gs>
                  </a:gsLst>
                  <a:lin ang="5400000" scaled="0"/>
                  <a:tileRect/>
                </a:gradFill>
                <a:effectLst>
                  <a:outerShdw blurRad="38100" dist="38100" dir="2700000" algn="tl">
                    <a:srgbClr val="000000">
                      <a:alpha val="43137"/>
                    </a:srgbClr>
                  </a:outerShdw>
                </a:effectLst>
                <a:latin typeface="+mn-lt"/>
                <a:ea typeface="+mn-ea"/>
                <a:cs typeface="+mn-ea"/>
              </a:defRPr>
            </a:lvl1pPr>
          </a:lstStyle>
          <a:p>
            <a:pPr marL="0" marR="0" lvl="0" indent="0" algn="l" defTabSz="342900" rtl="0" eaLnBrk="1" fontAlgn="auto" latinLnBrk="0" hangingPunct="1">
              <a:lnSpc>
                <a:spcPct val="100000"/>
              </a:lnSpc>
              <a:spcBef>
                <a:spcPts val="0"/>
              </a:spcBef>
              <a:spcAft>
                <a:spcPts val="0"/>
              </a:spcAft>
              <a:buClrTx/>
              <a:buSzTx/>
              <a:buFontTx/>
              <a:buNone/>
              <a:defRPr/>
            </a:pPr>
            <a:r>
              <a:rPr kumimoji="0" lang="zh-CN" altLang="en-US" sz="1650" b="1" i="0" u="none" strike="noStrike" kern="1200" cap="none" spc="0" normalizeH="0" baseline="0" noProof="0">
                <a:ln>
                  <a:noFill/>
                </a:ln>
                <a:gradFill flip="none" rotWithShape="1">
                  <a:gsLst>
                    <a:gs pos="0">
                      <a:prstClr val="white"/>
                    </a:gs>
                    <a:gs pos="100000">
                      <a:srgbClr val="FF3300">
                        <a:tint val="23500"/>
                        <a:satMod val="160000"/>
                      </a:srgbClr>
                    </a:gs>
                  </a:gsLst>
                  <a:lin ang="5400000" scaled="0"/>
                  <a:tileRect/>
                </a:gradFill>
                <a:effectLst>
                  <a:outerShdw blurRad="38100" dist="38100" dir="2700000" algn="tl">
                    <a:srgbClr val="000000">
                      <a:alpha val="43137"/>
                    </a:srgbClr>
                  </a:outerShdw>
                </a:effectLst>
                <a:uLnTx/>
                <a:uFillTx/>
                <a:latin typeface="Times New Roman" panose="02020603050405020304"/>
                <a:ea typeface="微软雅黑" panose="020B0503020204020204" charset="-122"/>
                <a:sym typeface="+mn-lt"/>
              </a:rPr>
              <a:t>一、背景与意义</a:t>
            </a:r>
            <a:endParaRPr kumimoji="0" lang="zh-CN" altLang="en-US" sz="1650" b="1" i="0" u="none" strike="noStrike" kern="1200" cap="none" spc="0" normalizeH="0" baseline="0" noProof="0">
              <a:ln>
                <a:noFill/>
              </a:ln>
              <a:gradFill flip="none" rotWithShape="1">
                <a:gsLst>
                  <a:gs pos="0">
                    <a:prstClr val="white"/>
                  </a:gs>
                  <a:gs pos="100000">
                    <a:srgbClr val="FF3300">
                      <a:tint val="23500"/>
                      <a:satMod val="160000"/>
                    </a:srgbClr>
                  </a:gs>
                </a:gsLst>
                <a:lin ang="5400000" scaled="0"/>
                <a:tileRect/>
              </a:gradFill>
              <a:effectLst>
                <a:outerShdw blurRad="38100" dist="38100" dir="2700000" algn="tl">
                  <a:srgbClr val="000000">
                    <a:alpha val="43137"/>
                  </a:srgbClr>
                </a:outerShdw>
              </a:effectLst>
              <a:uLnTx/>
              <a:uFillTx/>
              <a:latin typeface="Times New Roman" panose="02020603050405020304"/>
              <a:ea typeface="微软雅黑" panose="020B0503020204020204" charset="-122"/>
              <a:sym typeface="+mn-lt"/>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pic>
        <p:nvPicPr>
          <p:cNvPr id="10" name="图片 9"/>
          <p:cNvPicPr>
            <a:picLocks noChangeAspect="1"/>
          </p:cNvPicPr>
          <p:nvPr userDrawn="1"/>
        </p:nvPicPr>
        <p:blipFill rotWithShape="1">
          <a:blip r:embed="rId2" cstate="print">
            <a:extLst>
              <a:ext uri="{28A0092B-C50C-407E-A947-70E740481C1C}">
                <a14:useLocalDpi xmlns:a14="http://schemas.microsoft.com/office/drawing/2010/main" val="0"/>
              </a:ext>
            </a:extLst>
          </a:blip>
          <a:srcRect t="47366" b="39248"/>
          <a:stretch>
            <a:fillRect/>
          </a:stretch>
        </p:blipFill>
        <p:spPr>
          <a:xfrm>
            <a:off x="0" y="-3546"/>
            <a:ext cx="9144000" cy="378000"/>
          </a:xfrm>
          <a:prstGeom prst="rect">
            <a:avLst/>
          </a:prstGeom>
        </p:spPr>
      </p:pic>
      <p:sp>
        <p:nvSpPr>
          <p:cNvPr id="16" name="文本框 53"/>
          <p:cNvSpPr txBox="1"/>
          <p:nvPr userDrawn="1"/>
        </p:nvSpPr>
        <p:spPr>
          <a:xfrm>
            <a:off x="-1" y="-3546"/>
            <a:ext cx="9144001" cy="378000"/>
          </a:xfrm>
          <a:prstGeom prst="rect">
            <a:avLst/>
          </a:prstGeom>
          <a:solidFill>
            <a:schemeClr val="accent1">
              <a:alpha val="84000"/>
            </a:schemeClr>
          </a:solidFill>
        </p:spPr>
        <p:txBody>
          <a:bodyPr wrap="square" rtlCol="0" anchor="ctr">
            <a:normAutofit fontScale="62500" lnSpcReduction="20000"/>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514350" rtl="0" eaLnBrk="1" fontAlgn="auto" latinLnBrk="0" hangingPunct="1">
              <a:lnSpc>
                <a:spcPct val="100000"/>
              </a:lnSpc>
              <a:spcBef>
                <a:spcPts val="900"/>
              </a:spcBef>
              <a:spcAft>
                <a:spcPts val="0"/>
              </a:spcAft>
              <a:buClrTx/>
              <a:buSzTx/>
              <a:buFontTx/>
              <a:buNone/>
              <a:defRPr/>
            </a:pPr>
            <a:endParaRPr kumimoji="0" lang="zh-CN" altLang="en-US" sz="3600" b="1" i="0" u="none" strike="noStrike" kern="1200" cap="none" spc="225" normalizeH="0" baseline="0" noProof="0">
              <a:ln>
                <a:noFill/>
              </a:ln>
              <a:solidFill>
                <a:srgbClr val="FBFBFB"/>
              </a:solidFill>
              <a:effectLst>
                <a:outerShdw blurRad="50800" dist="38100" dir="5400000" algn="t" rotWithShape="0">
                  <a:prstClr val="black">
                    <a:alpha val="40000"/>
                  </a:prstClr>
                </a:outerShdw>
              </a:effectLst>
              <a:uLnTx/>
              <a:uFillTx/>
              <a:latin typeface="微软雅黑" panose="020B0503020204020204" charset="-122"/>
              <a:ea typeface="微软雅黑" panose="020B0503020204020204" charset="-122"/>
              <a:cs typeface="+mn-cs"/>
            </a:endParaRPr>
          </a:p>
        </p:txBody>
      </p:sp>
      <p:pic>
        <p:nvPicPr>
          <p:cNvPr id="27" name="图片 26" descr="108cd8e887f43140632552c389781ec09f508e7711fa8e-ib1H65"/>
          <p:cNvPicPr>
            <a:picLocks noGrp="1" noChangeAspect="1"/>
          </p:cNvPicPr>
          <p:nvPr userDrawn="1" isPhoto="1"/>
        </p:nvPicPr>
        <p:blipFill>
          <a:blip r:embed="rId3">
            <a:lum/>
            <a:extLst>
              <a:ext uri="{28A0092B-C50C-407E-A947-70E740481C1C}">
                <a14:useLocalDpi xmlns:a14="http://schemas.microsoft.com/office/drawing/2010/main" val="0"/>
              </a:ext>
            </a:extLst>
          </a:blip>
          <a:stretch>
            <a:fillRect/>
          </a:stretch>
        </p:blipFill>
        <p:spPr>
          <a:xfrm>
            <a:off x="2" y="325864"/>
            <a:ext cx="9068285" cy="75945"/>
          </a:xfrm>
          <a:prstGeom prst="rect">
            <a:avLst/>
          </a:prstGeom>
        </p:spPr>
      </p:pic>
      <p:sp>
        <p:nvSpPr>
          <p:cNvPr id="13" name="Text Box 5"/>
          <p:cNvSpPr txBox="1">
            <a:spLocks noChangeArrowheads="1"/>
          </p:cNvSpPr>
          <p:nvPr userDrawn="1"/>
        </p:nvSpPr>
        <p:spPr bwMode="auto">
          <a:xfrm>
            <a:off x="144002" y="27001"/>
            <a:ext cx="1665841" cy="346249"/>
          </a:xfrm>
          <a:prstGeom prst="rect">
            <a:avLst/>
          </a:prstGeom>
          <a:noFill/>
          <a:ln w="38100">
            <a:noFill/>
            <a:prstDash val="dashDot"/>
          </a:ln>
        </p:spPr>
        <p:txBody>
          <a:bodyPr wrap="none">
            <a:spAutoFit/>
          </a:bodyPr>
          <a:lstStyle>
            <a:defPPr>
              <a:defRPr lang="en-US"/>
            </a:defPPr>
            <a:lvl1pPr eaLnBrk="1" hangingPunct="1">
              <a:defRPr sz="2200" b="1">
                <a:gradFill flip="none" rotWithShape="1">
                  <a:gsLst>
                    <a:gs pos="0">
                      <a:schemeClr val="bg1"/>
                    </a:gs>
                    <a:gs pos="100000">
                      <a:schemeClr val="accent2">
                        <a:tint val="23500"/>
                        <a:satMod val="160000"/>
                      </a:schemeClr>
                    </a:gs>
                  </a:gsLst>
                  <a:lin ang="5400000" scaled="0"/>
                  <a:tileRect/>
                </a:gradFill>
                <a:effectLst>
                  <a:outerShdw blurRad="38100" dist="38100" dir="2700000" algn="tl">
                    <a:srgbClr val="000000">
                      <a:alpha val="43137"/>
                    </a:srgbClr>
                  </a:outerShdw>
                </a:effectLst>
                <a:latin typeface="+mn-lt"/>
                <a:ea typeface="+mn-ea"/>
                <a:cs typeface="+mn-ea"/>
              </a:defRPr>
            </a:lvl1pPr>
          </a:lstStyle>
          <a:p>
            <a:pPr marL="0" marR="0" lvl="0" indent="0" algn="l" defTabSz="342900" rtl="0" eaLnBrk="1" fontAlgn="auto" latinLnBrk="0" hangingPunct="1">
              <a:lnSpc>
                <a:spcPct val="100000"/>
              </a:lnSpc>
              <a:spcBef>
                <a:spcPts val="0"/>
              </a:spcBef>
              <a:spcAft>
                <a:spcPts val="0"/>
              </a:spcAft>
              <a:buClrTx/>
              <a:buSzTx/>
              <a:buFontTx/>
              <a:buNone/>
              <a:defRPr/>
            </a:pPr>
            <a:r>
              <a:rPr kumimoji="0" lang="zh-CN" altLang="en-US" sz="1650" b="1" i="0" u="none" strike="noStrike" kern="1200" cap="none" spc="0" normalizeH="0" baseline="0" noProof="0">
                <a:ln>
                  <a:noFill/>
                </a:ln>
                <a:gradFill flip="none" rotWithShape="1">
                  <a:gsLst>
                    <a:gs pos="0">
                      <a:prstClr val="white"/>
                    </a:gs>
                    <a:gs pos="100000">
                      <a:srgbClr val="FF3300">
                        <a:tint val="23500"/>
                        <a:satMod val="160000"/>
                      </a:srgbClr>
                    </a:gs>
                  </a:gsLst>
                  <a:lin ang="5400000" scaled="0"/>
                  <a:tileRect/>
                </a:gradFill>
                <a:effectLst>
                  <a:outerShdw blurRad="38100" dist="38100" dir="2700000" algn="tl">
                    <a:srgbClr val="000000">
                      <a:alpha val="43137"/>
                    </a:srgbClr>
                  </a:outerShdw>
                </a:effectLst>
                <a:uLnTx/>
                <a:uFillTx/>
                <a:latin typeface="Times New Roman" panose="02020603050405020304"/>
                <a:ea typeface="微软雅黑" panose="020B0503020204020204" charset="-122"/>
                <a:sym typeface="+mn-lt"/>
              </a:rPr>
              <a:t>二、内容与方案</a:t>
            </a:r>
            <a:endParaRPr kumimoji="0" lang="zh-CN" altLang="en-US" sz="1650" b="1" i="0" u="none" strike="noStrike" kern="1200" cap="none" spc="0" normalizeH="0" baseline="0" noProof="0">
              <a:ln>
                <a:noFill/>
              </a:ln>
              <a:gradFill flip="none" rotWithShape="1">
                <a:gsLst>
                  <a:gs pos="0">
                    <a:prstClr val="white"/>
                  </a:gs>
                  <a:gs pos="100000">
                    <a:srgbClr val="FF3300">
                      <a:tint val="23500"/>
                      <a:satMod val="160000"/>
                    </a:srgbClr>
                  </a:gs>
                </a:gsLst>
                <a:lin ang="5400000" scaled="0"/>
                <a:tileRect/>
              </a:gradFill>
              <a:effectLst>
                <a:outerShdw blurRad="38100" dist="38100" dir="2700000" algn="tl">
                  <a:srgbClr val="000000">
                    <a:alpha val="43137"/>
                  </a:srgbClr>
                </a:outerShdw>
              </a:effectLst>
              <a:uLnTx/>
              <a:uFillTx/>
              <a:latin typeface="Times New Roman" panose="02020603050405020304"/>
              <a:ea typeface="微软雅黑" panose="020B0503020204020204" charset="-122"/>
              <a:sym typeface="+mn-lt"/>
            </a:endParaRPr>
          </a:p>
        </p:txBody>
      </p:sp>
      <p:sp>
        <p:nvSpPr>
          <p:cNvPr id="7" name="椭圆 6"/>
          <p:cNvSpPr/>
          <p:nvPr userDrawn="1"/>
        </p:nvSpPr>
        <p:spPr bwMode="auto">
          <a:xfrm>
            <a:off x="8677855" y="68466"/>
            <a:ext cx="324000" cy="243000"/>
          </a:xfrm>
          <a:prstGeom prst="ellipse">
            <a:avLst/>
          </a:prstGeom>
          <a:gradFill flip="none" rotWithShape="1">
            <a:gsLst>
              <a:gs pos="100000">
                <a:schemeClr val="bg1">
                  <a:alpha val="91000"/>
                </a:schemeClr>
              </a:gs>
              <a:gs pos="0">
                <a:srgbClr val="2A599F">
                  <a:lumMod val="0"/>
                  <a:lumOff val="100000"/>
                  <a:alpha val="78000"/>
                </a:srgbClr>
              </a:gs>
            </a:gsLst>
            <a:lin ang="2700000" scaled="1"/>
            <a:tileRect/>
          </a:gradFill>
          <a:ln w="635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chorCtr="1"/>
          <a:lstStyle/>
          <a:p>
            <a:pPr marL="0" marR="0" lvl="0" indent="0" algn="ctr" defTabSz="931545" rtl="0" eaLnBrk="1" fontAlgn="auto" latinLnBrk="0" hangingPunct="1">
              <a:lnSpc>
                <a:spcPct val="100000"/>
              </a:lnSpc>
              <a:spcBef>
                <a:spcPts val="0"/>
              </a:spcBef>
              <a:spcAft>
                <a:spcPts val="0"/>
              </a:spcAft>
              <a:buClrTx/>
              <a:buSzTx/>
              <a:buFontTx/>
              <a:buNone/>
              <a:defRPr/>
            </a:pPr>
            <a:fld id="{41CB8FB1-94B1-47A8-B457-D6610D56EE05}" type="slidenum">
              <a:rPr kumimoji="0" lang="en-US" altLang="zh-CN" sz="1050" b="0" i="0" u="none" strike="noStrike" kern="1200" cap="none" spc="0" normalizeH="0" baseline="0" noProof="0" smtClean="0">
                <a:ln>
                  <a:noFill/>
                </a:ln>
                <a:solidFill>
                  <a:srgbClr val="114496"/>
                </a:solidFill>
                <a:effectLst/>
                <a:uLnTx/>
                <a:uFillTx/>
                <a:latin typeface="微软雅黑" panose="020B0503020204020204" charset="-122"/>
                <a:ea typeface="微软雅黑" panose="020B0503020204020204" charset="-122"/>
                <a:cs typeface="+mn-cs"/>
              </a:rPr>
            </a:fld>
            <a:endParaRPr kumimoji="0" lang="zh-CN" altLang="en-US" sz="1050" b="0" i="0" u="none" strike="noStrike" kern="1200" cap="none" spc="0" normalizeH="0" baseline="0" noProof="0" dirty="0">
              <a:ln>
                <a:noFill/>
              </a:ln>
              <a:solidFill>
                <a:srgbClr val="114496"/>
              </a:solidFill>
              <a:effectLst/>
              <a:uLnTx/>
              <a:uFillTx/>
              <a:latin typeface="微软雅黑" panose="020B0503020204020204" charset="-122"/>
              <a:ea typeface="微软雅黑" panose="020B0503020204020204" charset="-122"/>
              <a:cs typeface="+mn-cs"/>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pic>
        <p:nvPicPr>
          <p:cNvPr id="10" name="图片 9"/>
          <p:cNvPicPr>
            <a:picLocks noChangeAspect="1"/>
          </p:cNvPicPr>
          <p:nvPr userDrawn="1"/>
        </p:nvPicPr>
        <p:blipFill rotWithShape="1">
          <a:blip r:embed="rId2" cstate="print">
            <a:extLst>
              <a:ext uri="{28A0092B-C50C-407E-A947-70E740481C1C}">
                <a14:useLocalDpi xmlns:a14="http://schemas.microsoft.com/office/drawing/2010/main" val="0"/>
              </a:ext>
            </a:extLst>
          </a:blip>
          <a:srcRect t="47366" b="39248"/>
          <a:stretch>
            <a:fillRect/>
          </a:stretch>
        </p:blipFill>
        <p:spPr>
          <a:xfrm>
            <a:off x="0" y="-3546"/>
            <a:ext cx="9144000" cy="378000"/>
          </a:xfrm>
          <a:prstGeom prst="rect">
            <a:avLst/>
          </a:prstGeom>
        </p:spPr>
      </p:pic>
      <p:sp>
        <p:nvSpPr>
          <p:cNvPr id="16" name="文本框 53"/>
          <p:cNvSpPr txBox="1"/>
          <p:nvPr userDrawn="1"/>
        </p:nvSpPr>
        <p:spPr>
          <a:xfrm>
            <a:off x="-1" y="-3546"/>
            <a:ext cx="9144001" cy="378000"/>
          </a:xfrm>
          <a:prstGeom prst="rect">
            <a:avLst/>
          </a:prstGeom>
          <a:solidFill>
            <a:schemeClr val="accent1">
              <a:alpha val="84000"/>
            </a:schemeClr>
          </a:solidFill>
        </p:spPr>
        <p:txBody>
          <a:bodyPr wrap="square" rtlCol="0" anchor="ctr">
            <a:normAutofit fontScale="62500" lnSpcReduction="20000"/>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514350" rtl="0" eaLnBrk="1" fontAlgn="auto" latinLnBrk="0" hangingPunct="1">
              <a:lnSpc>
                <a:spcPct val="100000"/>
              </a:lnSpc>
              <a:spcBef>
                <a:spcPts val="900"/>
              </a:spcBef>
              <a:spcAft>
                <a:spcPts val="0"/>
              </a:spcAft>
              <a:buClrTx/>
              <a:buSzTx/>
              <a:buFontTx/>
              <a:buNone/>
              <a:defRPr/>
            </a:pPr>
            <a:endParaRPr kumimoji="0" lang="zh-CN" altLang="en-US" sz="3600" b="1" i="0" u="none" strike="noStrike" kern="1200" cap="none" spc="225" normalizeH="0" baseline="0" noProof="0">
              <a:ln>
                <a:noFill/>
              </a:ln>
              <a:solidFill>
                <a:srgbClr val="FBFBFB"/>
              </a:solidFill>
              <a:effectLst>
                <a:outerShdw blurRad="50800" dist="38100" dir="5400000" algn="t" rotWithShape="0">
                  <a:prstClr val="black">
                    <a:alpha val="40000"/>
                  </a:prstClr>
                </a:outerShdw>
              </a:effectLst>
              <a:uLnTx/>
              <a:uFillTx/>
              <a:latin typeface="微软雅黑" panose="020B0503020204020204" charset="-122"/>
              <a:ea typeface="微软雅黑" panose="020B0503020204020204" charset="-122"/>
              <a:cs typeface="+mn-cs"/>
            </a:endParaRPr>
          </a:p>
        </p:txBody>
      </p:sp>
      <p:pic>
        <p:nvPicPr>
          <p:cNvPr id="27" name="图片 26" descr="108cd8e887f43140632552c389781ec09f508e7711fa8e-ib1H65"/>
          <p:cNvPicPr>
            <a:picLocks noGrp="1" noChangeAspect="1"/>
          </p:cNvPicPr>
          <p:nvPr userDrawn="1" isPhoto="1"/>
        </p:nvPicPr>
        <p:blipFill>
          <a:blip r:embed="rId3">
            <a:lum/>
            <a:extLst>
              <a:ext uri="{28A0092B-C50C-407E-A947-70E740481C1C}">
                <a14:useLocalDpi xmlns:a14="http://schemas.microsoft.com/office/drawing/2010/main" val="0"/>
              </a:ext>
            </a:extLst>
          </a:blip>
          <a:stretch>
            <a:fillRect/>
          </a:stretch>
        </p:blipFill>
        <p:spPr>
          <a:xfrm>
            <a:off x="2" y="325864"/>
            <a:ext cx="9068285" cy="75945"/>
          </a:xfrm>
          <a:prstGeom prst="rect">
            <a:avLst/>
          </a:prstGeom>
        </p:spPr>
      </p:pic>
      <p:sp>
        <p:nvSpPr>
          <p:cNvPr id="13" name="Text Box 5"/>
          <p:cNvSpPr txBox="1">
            <a:spLocks noChangeArrowheads="1"/>
          </p:cNvSpPr>
          <p:nvPr userDrawn="1"/>
        </p:nvSpPr>
        <p:spPr bwMode="auto">
          <a:xfrm>
            <a:off x="144002" y="27001"/>
            <a:ext cx="1665841" cy="346249"/>
          </a:xfrm>
          <a:prstGeom prst="rect">
            <a:avLst/>
          </a:prstGeom>
          <a:noFill/>
          <a:ln w="38100">
            <a:noFill/>
            <a:prstDash val="dashDot"/>
          </a:ln>
        </p:spPr>
        <p:txBody>
          <a:bodyPr wrap="none">
            <a:spAutoFit/>
          </a:bodyPr>
          <a:lstStyle>
            <a:defPPr>
              <a:defRPr lang="en-US"/>
            </a:defPPr>
            <a:lvl1pPr eaLnBrk="1" hangingPunct="1">
              <a:defRPr sz="2200" b="1">
                <a:gradFill flip="none" rotWithShape="1">
                  <a:gsLst>
                    <a:gs pos="0">
                      <a:schemeClr val="bg1"/>
                    </a:gs>
                    <a:gs pos="100000">
                      <a:schemeClr val="accent2">
                        <a:tint val="23500"/>
                        <a:satMod val="160000"/>
                      </a:schemeClr>
                    </a:gs>
                  </a:gsLst>
                  <a:lin ang="5400000" scaled="0"/>
                  <a:tileRect/>
                </a:gradFill>
                <a:effectLst>
                  <a:outerShdw blurRad="38100" dist="38100" dir="2700000" algn="tl">
                    <a:srgbClr val="000000">
                      <a:alpha val="43137"/>
                    </a:srgbClr>
                  </a:outerShdw>
                </a:effectLst>
                <a:latin typeface="+mn-lt"/>
                <a:ea typeface="+mn-ea"/>
                <a:cs typeface="+mn-ea"/>
              </a:defRPr>
            </a:lvl1pPr>
          </a:lstStyle>
          <a:p>
            <a:pPr marL="0" marR="0" lvl="0" indent="0" algn="l" defTabSz="342900" rtl="0" eaLnBrk="1" fontAlgn="auto" latinLnBrk="0" hangingPunct="1">
              <a:lnSpc>
                <a:spcPct val="100000"/>
              </a:lnSpc>
              <a:spcBef>
                <a:spcPts val="0"/>
              </a:spcBef>
              <a:spcAft>
                <a:spcPts val="0"/>
              </a:spcAft>
              <a:buClrTx/>
              <a:buSzTx/>
              <a:buFontTx/>
              <a:buNone/>
              <a:defRPr/>
            </a:pPr>
            <a:r>
              <a:rPr kumimoji="0" lang="zh-CN" altLang="en-US" sz="1650" b="1" i="0" u="none" strike="noStrike" kern="1200" cap="none" spc="0" normalizeH="0" baseline="0" noProof="0">
                <a:ln>
                  <a:noFill/>
                </a:ln>
                <a:gradFill flip="none" rotWithShape="1">
                  <a:gsLst>
                    <a:gs pos="0">
                      <a:prstClr val="white"/>
                    </a:gs>
                    <a:gs pos="100000">
                      <a:srgbClr val="FF3300">
                        <a:tint val="23500"/>
                        <a:satMod val="160000"/>
                      </a:srgbClr>
                    </a:gs>
                  </a:gsLst>
                  <a:lin ang="5400000" scaled="0"/>
                  <a:tileRect/>
                </a:gradFill>
                <a:effectLst>
                  <a:outerShdw blurRad="38100" dist="38100" dir="2700000" algn="tl">
                    <a:srgbClr val="000000">
                      <a:alpha val="43137"/>
                    </a:srgbClr>
                  </a:outerShdw>
                </a:effectLst>
                <a:uLnTx/>
                <a:uFillTx/>
                <a:latin typeface="Times New Roman" panose="02020603050405020304"/>
                <a:ea typeface="微软雅黑" panose="020B0503020204020204" charset="-122"/>
                <a:sym typeface="+mn-lt"/>
              </a:rPr>
              <a:t>三、创新与成果</a:t>
            </a:r>
            <a:endParaRPr kumimoji="0" lang="zh-CN" altLang="en-US" sz="1650" b="1" i="0" u="none" strike="noStrike" kern="1200" cap="none" spc="0" normalizeH="0" baseline="0" noProof="0">
              <a:ln>
                <a:noFill/>
              </a:ln>
              <a:gradFill flip="none" rotWithShape="1">
                <a:gsLst>
                  <a:gs pos="0">
                    <a:prstClr val="white"/>
                  </a:gs>
                  <a:gs pos="100000">
                    <a:srgbClr val="FF3300">
                      <a:tint val="23500"/>
                      <a:satMod val="160000"/>
                    </a:srgbClr>
                  </a:gs>
                </a:gsLst>
                <a:lin ang="5400000" scaled="0"/>
                <a:tileRect/>
              </a:gradFill>
              <a:effectLst>
                <a:outerShdw blurRad="38100" dist="38100" dir="2700000" algn="tl">
                  <a:srgbClr val="000000">
                    <a:alpha val="43137"/>
                  </a:srgbClr>
                </a:outerShdw>
              </a:effectLst>
              <a:uLnTx/>
              <a:uFillTx/>
              <a:latin typeface="Times New Roman" panose="02020603050405020304"/>
              <a:ea typeface="微软雅黑" panose="020B0503020204020204" charset="-122"/>
              <a:sym typeface="+mn-lt"/>
            </a:endParaRPr>
          </a:p>
        </p:txBody>
      </p:sp>
      <p:sp>
        <p:nvSpPr>
          <p:cNvPr id="7" name="椭圆 6"/>
          <p:cNvSpPr/>
          <p:nvPr userDrawn="1"/>
        </p:nvSpPr>
        <p:spPr bwMode="auto">
          <a:xfrm>
            <a:off x="8677855" y="68466"/>
            <a:ext cx="324000" cy="243000"/>
          </a:xfrm>
          <a:prstGeom prst="ellipse">
            <a:avLst/>
          </a:prstGeom>
          <a:gradFill flip="none" rotWithShape="1">
            <a:gsLst>
              <a:gs pos="100000">
                <a:schemeClr val="bg1">
                  <a:alpha val="91000"/>
                </a:schemeClr>
              </a:gs>
              <a:gs pos="0">
                <a:srgbClr val="2A599F">
                  <a:lumMod val="0"/>
                  <a:lumOff val="100000"/>
                  <a:alpha val="78000"/>
                </a:srgbClr>
              </a:gs>
            </a:gsLst>
            <a:lin ang="2700000" scaled="1"/>
            <a:tileRect/>
          </a:gradFill>
          <a:ln w="635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chorCtr="1"/>
          <a:lstStyle/>
          <a:p>
            <a:pPr marL="0" marR="0" lvl="0" indent="0" algn="ctr" defTabSz="931545" rtl="0" eaLnBrk="1" fontAlgn="auto" latinLnBrk="0" hangingPunct="1">
              <a:lnSpc>
                <a:spcPct val="100000"/>
              </a:lnSpc>
              <a:spcBef>
                <a:spcPts val="0"/>
              </a:spcBef>
              <a:spcAft>
                <a:spcPts val="0"/>
              </a:spcAft>
              <a:buClrTx/>
              <a:buSzTx/>
              <a:buFontTx/>
              <a:buNone/>
              <a:defRPr/>
            </a:pPr>
            <a:fld id="{41CB8FB1-94B1-47A8-B457-D6610D56EE05}" type="slidenum">
              <a:rPr kumimoji="0" lang="en-US" altLang="zh-CN" sz="1050" b="0" i="0" u="none" strike="noStrike" kern="1200" cap="none" spc="0" normalizeH="0" baseline="0" noProof="0" smtClean="0">
                <a:ln>
                  <a:noFill/>
                </a:ln>
                <a:solidFill>
                  <a:srgbClr val="114496"/>
                </a:solidFill>
                <a:effectLst/>
                <a:uLnTx/>
                <a:uFillTx/>
                <a:latin typeface="微软雅黑" panose="020B0503020204020204" charset="-122"/>
                <a:ea typeface="微软雅黑" panose="020B0503020204020204" charset="-122"/>
                <a:cs typeface="+mn-cs"/>
              </a:rPr>
            </a:fld>
            <a:endParaRPr kumimoji="0" lang="zh-CN" altLang="en-US" sz="1050" b="0" i="0" u="none" strike="noStrike" kern="1200" cap="none" spc="0" normalizeH="0" baseline="0" noProof="0" dirty="0">
              <a:ln>
                <a:noFill/>
              </a:ln>
              <a:solidFill>
                <a:srgbClr val="114496"/>
              </a:solidFill>
              <a:effectLst/>
              <a:uLnTx/>
              <a:uFillTx/>
              <a:latin typeface="微软雅黑" panose="020B0503020204020204" charset="-122"/>
              <a:ea typeface="微软雅黑" panose="020B0503020204020204" charset="-122"/>
              <a:cs typeface="+mn-cs"/>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1" name=""/>
        <p:cNvGrpSpPr/>
        <p:nvPr/>
      </p:nvGrpSpPr>
      <p:grpSpPr>
        <a:xfrm>
          <a:off x="0" y="0"/>
          <a:ext cx="0" cy="0"/>
          <a:chOff x="0" y="0"/>
          <a:chExt cx="0" cy="0"/>
        </a:xfrm>
      </p:grpSpPr>
      <p:pic>
        <p:nvPicPr>
          <p:cNvPr id="10" name="图片 9"/>
          <p:cNvPicPr>
            <a:picLocks noChangeAspect="1"/>
          </p:cNvPicPr>
          <p:nvPr userDrawn="1"/>
        </p:nvPicPr>
        <p:blipFill rotWithShape="1">
          <a:blip r:embed="rId2" cstate="print">
            <a:extLst>
              <a:ext uri="{28A0092B-C50C-407E-A947-70E740481C1C}">
                <a14:useLocalDpi xmlns:a14="http://schemas.microsoft.com/office/drawing/2010/main" val="0"/>
              </a:ext>
            </a:extLst>
          </a:blip>
          <a:srcRect t="47366" b="39248"/>
          <a:stretch>
            <a:fillRect/>
          </a:stretch>
        </p:blipFill>
        <p:spPr>
          <a:xfrm>
            <a:off x="0" y="-3546"/>
            <a:ext cx="9144000" cy="378000"/>
          </a:xfrm>
          <a:prstGeom prst="rect">
            <a:avLst/>
          </a:prstGeom>
        </p:spPr>
      </p:pic>
      <p:sp>
        <p:nvSpPr>
          <p:cNvPr id="16" name="文本框 53"/>
          <p:cNvSpPr txBox="1"/>
          <p:nvPr userDrawn="1"/>
        </p:nvSpPr>
        <p:spPr>
          <a:xfrm>
            <a:off x="-1" y="-3546"/>
            <a:ext cx="9144001" cy="378000"/>
          </a:xfrm>
          <a:prstGeom prst="rect">
            <a:avLst/>
          </a:prstGeom>
          <a:solidFill>
            <a:schemeClr val="accent1">
              <a:alpha val="84000"/>
            </a:schemeClr>
          </a:solidFill>
        </p:spPr>
        <p:txBody>
          <a:bodyPr wrap="square" rtlCol="0" anchor="ctr">
            <a:normAutofit fontScale="62500" lnSpcReduction="20000"/>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514350" rtl="0" eaLnBrk="1" fontAlgn="auto" latinLnBrk="0" hangingPunct="1">
              <a:lnSpc>
                <a:spcPct val="100000"/>
              </a:lnSpc>
              <a:spcBef>
                <a:spcPts val="900"/>
              </a:spcBef>
              <a:spcAft>
                <a:spcPts val="0"/>
              </a:spcAft>
              <a:buClrTx/>
              <a:buSzTx/>
              <a:buFontTx/>
              <a:buNone/>
              <a:defRPr/>
            </a:pPr>
            <a:endParaRPr kumimoji="0" lang="zh-CN" altLang="en-US" sz="3600" b="1" i="0" u="none" strike="noStrike" kern="1200" cap="none" spc="225" normalizeH="0" baseline="0" noProof="0">
              <a:ln>
                <a:noFill/>
              </a:ln>
              <a:solidFill>
                <a:srgbClr val="FBFBFB"/>
              </a:solidFill>
              <a:effectLst>
                <a:outerShdw blurRad="50800" dist="38100" dir="5400000" algn="t" rotWithShape="0">
                  <a:prstClr val="black">
                    <a:alpha val="40000"/>
                  </a:prstClr>
                </a:outerShdw>
              </a:effectLst>
              <a:uLnTx/>
              <a:uFillTx/>
              <a:latin typeface="微软雅黑" panose="020B0503020204020204" charset="-122"/>
              <a:ea typeface="微软雅黑" panose="020B0503020204020204" charset="-122"/>
              <a:cs typeface="+mn-cs"/>
            </a:endParaRPr>
          </a:p>
        </p:txBody>
      </p:sp>
      <p:pic>
        <p:nvPicPr>
          <p:cNvPr id="27" name="图片 26" descr="108cd8e887f43140632552c389781ec09f508e7711fa8e-ib1H65"/>
          <p:cNvPicPr>
            <a:picLocks noGrp="1" noChangeAspect="1"/>
          </p:cNvPicPr>
          <p:nvPr userDrawn="1" isPhoto="1"/>
        </p:nvPicPr>
        <p:blipFill>
          <a:blip r:embed="rId3">
            <a:lum/>
            <a:extLst>
              <a:ext uri="{28A0092B-C50C-407E-A947-70E740481C1C}">
                <a14:useLocalDpi xmlns:a14="http://schemas.microsoft.com/office/drawing/2010/main" val="0"/>
              </a:ext>
            </a:extLst>
          </a:blip>
          <a:stretch>
            <a:fillRect/>
          </a:stretch>
        </p:blipFill>
        <p:spPr>
          <a:xfrm>
            <a:off x="2" y="325864"/>
            <a:ext cx="9068285" cy="75945"/>
          </a:xfrm>
          <a:prstGeom prst="rect">
            <a:avLst/>
          </a:prstGeom>
        </p:spPr>
      </p:pic>
      <p:sp>
        <p:nvSpPr>
          <p:cNvPr id="13" name="Text Box 5"/>
          <p:cNvSpPr txBox="1">
            <a:spLocks noChangeArrowheads="1"/>
          </p:cNvSpPr>
          <p:nvPr userDrawn="1"/>
        </p:nvSpPr>
        <p:spPr bwMode="auto">
          <a:xfrm>
            <a:off x="144002" y="27001"/>
            <a:ext cx="1665841" cy="346249"/>
          </a:xfrm>
          <a:prstGeom prst="rect">
            <a:avLst/>
          </a:prstGeom>
          <a:noFill/>
          <a:ln w="38100">
            <a:noFill/>
            <a:prstDash val="dashDot"/>
          </a:ln>
        </p:spPr>
        <p:txBody>
          <a:bodyPr wrap="none">
            <a:spAutoFit/>
          </a:bodyPr>
          <a:lstStyle>
            <a:defPPr>
              <a:defRPr lang="en-US"/>
            </a:defPPr>
            <a:lvl1pPr eaLnBrk="1" hangingPunct="1">
              <a:defRPr sz="2200" b="1">
                <a:gradFill flip="none" rotWithShape="1">
                  <a:gsLst>
                    <a:gs pos="0">
                      <a:schemeClr val="bg1"/>
                    </a:gs>
                    <a:gs pos="100000">
                      <a:schemeClr val="accent2">
                        <a:tint val="23500"/>
                        <a:satMod val="160000"/>
                      </a:schemeClr>
                    </a:gs>
                  </a:gsLst>
                  <a:lin ang="5400000" scaled="0"/>
                  <a:tileRect/>
                </a:gradFill>
                <a:effectLst>
                  <a:outerShdw blurRad="38100" dist="38100" dir="2700000" algn="tl">
                    <a:srgbClr val="000000">
                      <a:alpha val="43137"/>
                    </a:srgbClr>
                  </a:outerShdw>
                </a:effectLst>
                <a:latin typeface="+mn-lt"/>
                <a:ea typeface="+mn-ea"/>
                <a:cs typeface="+mn-ea"/>
              </a:defRPr>
            </a:lvl1pPr>
          </a:lstStyle>
          <a:p>
            <a:pPr marL="0" marR="0" lvl="0" indent="0" algn="l" defTabSz="342900" rtl="0" eaLnBrk="1" fontAlgn="auto" latinLnBrk="0" hangingPunct="1">
              <a:lnSpc>
                <a:spcPct val="100000"/>
              </a:lnSpc>
              <a:spcBef>
                <a:spcPts val="0"/>
              </a:spcBef>
              <a:spcAft>
                <a:spcPts val="0"/>
              </a:spcAft>
              <a:buClrTx/>
              <a:buSzTx/>
              <a:buFontTx/>
              <a:buNone/>
              <a:defRPr/>
            </a:pPr>
            <a:r>
              <a:rPr kumimoji="0" lang="zh-CN" altLang="en-US" sz="1650" b="1" i="0" u="none" strike="noStrike" kern="1200" cap="none" spc="0" normalizeH="0" baseline="0" noProof="0">
                <a:ln>
                  <a:noFill/>
                </a:ln>
                <a:gradFill flip="none" rotWithShape="1">
                  <a:gsLst>
                    <a:gs pos="0">
                      <a:prstClr val="white"/>
                    </a:gs>
                    <a:gs pos="100000">
                      <a:srgbClr val="FF3300">
                        <a:tint val="23500"/>
                        <a:satMod val="160000"/>
                      </a:srgbClr>
                    </a:gs>
                  </a:gsLst>
                  <a:lin ang="5400000" scaled="0"/>
                  <a:tileRect/>
                </a:gradFill>
                <a:effectLst>
                  <a:outerShdw blurRad="38100" dist="38100" dir="2700000" algn="tl">
                    <a:srgbClr val="000000">
                      <a:alpha val="43137"/>
                    </a:srgbClr>
                  </a:outerShdw>
                </a:effectLst>
                <a:uLnTx/>
                <a:uFillTx/>
                <a:latin typeface="Times New Roman" panose="02020603050405020304"/>
                <a:ea typeface="微软雅黑" panose="020B0503020204020204" charset="-122"/>
                <a:sym typeface="+mn-lt"/>
              </a:rPr>
              <a:t>四、基础与条件</a:t>
            </a:r>
            <a:endParaRPr kumimoji="0" lang="zh-CN" altLang="en-US" sz="1650" b="1" i="0" u="none" strike="noStrike" kern="1200" cap="none" spc="0" normalizeH="0" baseline="0" noProof="0">
              <a:ln>
                <a:noFill/>
              </a:ln>
              <a:gradFill flip="none" rotWithShape="1">
                <a:gsLst>
                  <a:gs pos="0">
                    <a:prstClr val="white"/>
                  </a:gs>
                  <a:gs pos="100000">
                    <a:srgbClr val="FF3300">
                      <a:tint val="23500"/>
                      <a:satMod val="160000"/>
                    </a:srgbClr>
                  </a:gs>
                </a:gsLst>
                <a:lin ang="5400000" scaled="0"/>
                <a:tileRect/>
              </a:gradFill>
              <a:effectLst>
                <a:outerShdw blurRad="38100" dist="38100" dir="2700000" algn="tl">
                  <a:srgbClr val="000000">
                    <a:alpha val="43137"/>
                  </a:srgbClr>
                </a:outerShdw>
              </a:effectLst>
              <a:uLnTx/>
              <a:uFillTx/>
              <a:latin typeface="Times New Roman" panose="02020603050405020304"/>
              <a:ea typeface="微软雅黑" panose="020B0503020204020204" charset="-122"/>
              <a:sym typeface="+mn-lt"/>
            </a:endParaRPr>
          </a:p>
        </p:txBody>
      </p:sp>
      <p:sp>
        <p:nvSpPr>
          <p:cNvPr id="7" name="椭圆 6"/>
          <p:cNvSpPr/>
          <p:nvPr userDrawn="1"/>
        </p:nvSpPr>
        <p:spPr bwMode="auto">
          <a:xfrm>
            <a:off x="8677855" y="68466"/>
            <a:ext cx="324000" cy="243000"/>
          </a:xfrm>
          <a:prstGeom prst="ellipse">
            <a:avLst/>
          </a:prstGeom>
          <a:gradFill flip="none" rotWithShape="1">
            <a:gsLst>
              <a:gs pos="100000">
                <a:schemeClr val="bg1">
                  <a:alpha val="91000"/>
                </a:schemeClr>
              </a:gs>
              <a:gs pos="0">
                <a:srgbClr val="2A599F">
                  <a:lumMod val="0"/>
                  <a:lumOff val="100000"/>
                  <a:alpha val="78000"/>
                </a:srgbClr>
              </a:gs>
            </a:gsLst>
            <a:lin ang="2700000" scaled="1"/>
            <a:tileRect/>
          </a:gradFill>
          <a:ln w="635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chorCtr="1"/>
          <a:lstStyle/>
          <a:p>
            <a:pPr marL="0" marR="0" lvl="0" indent="0" algn="ctr" defTabSz="931545" rtl="0" eaLnBrk="1" fontAlgn="auto" latinLnBrk="0" hangingPunct="1">
              <a:lnSpc>
                <a:spcPct val="100000"/>
              </a:lnSpc>
              <a:spcBef>
                <a:spcPts val="0"/>
              </a:spcBef>
              <a:spcAft>
                <a:spcPts val="0"/>
              </a:spcAft>
              <a:buClrTx/>
              <a:buSzTx/>
              <a:buFontTx/>
              <a:buNone/>
              <a:defRPr/>
            </a:pPr>
            <a:fld id="{41CB8FB1-94B1-47A8-B457-D6610D56EE05}" type="slidenum">
              <a:rPr kumimoji="0" lang="en-US" altLang="zh-CN" sz="1050" b="0" i="0" u="none" strike="noStrike" kern="1200" cap="none" spc="0" normalizeH="0" baseline="0" noProof="0" smtClean="0">
                <a:ln>
                  <a:noFill/>
                </a:ln>
                <a:solidFill>
                  <a:srgbClr val="114496"/>
                </a:solidFill>
                <a:effectLst/>
                <a:uLnTx/>
                <a:uFillTx/>
                <a:latin typeface="微软雅黑" panose="020B0503020204020204" charset="-122"/>
                <a:ea typeface="微软雅黑" panose="020B0503020204020204" charset="-122"/>
                <a:cs typeface="+mn-cs"/>
              </a:rPr>
            </a:fld>
            <a:endParaRPr kumimoji="0" lang="zh-CN" altLang="en-US" sz="1050" b="0" i="0" u="none" strike="noStrike" kern="1200" cap="none" spc="0" normalizeH="0" baseline="0" noProof="0" dirty="0">
              <a:ln>
                <a:noFill/>
              </a:ln>
              <a:solidFill>
                <a:srgbClr val="114496"/>
              </a:solidFill>
              <a:effectLst/>
              <a:uLnTx/>
              <a:uFillTx/>
              <a:latin typeface="微软雅黑" panose="020B0503020204020204" charset="-122"/>
              <a:ea typeface="微软雅黑" panose="020B0503020204020204" charset="-122"/>
              <a:cs typeface="+mn-cs"/>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5_自定义版式">
    <p:spTree>
      <p:nvGrpSpPr>
        <p:cNvPr id="1" name=""/>
        <p:cNvGrpSpPr/>
        <p:nvPr/>
      </p:nvGrpSpPr>
      <p:grpSpPr>
        <a:xfrm>
          <a:off x="0" y="0"/>
          <a:ext cx="0" cy="0"/>
          <a:chOff x="0" y="0"/>
          <a:chExt cx="0" cy="0"/>
        </a:xfrm>
      </p:grpSpPr>
      <p:pic>
        <p:nvPicPr>
          <p:cNvPr id="10" name="图片 9"/>
          <p:cNvPicPr>
            <a:picLocks noChangeAspect="1"/>
          </p:cNvPicPr>
          <p:nvPr userDrawn="1"/>
        </p:nvPicPr>
        <p:blipFill rotWithShape="1">
          <a:blip r:embed="rId2" cstate="print">
            <a:extLst>
              <a:ext uri="{28A0092B-C50C-407E-A947-70E740481C1C}">
                <a14:useLocalDpi xmlns:a14="http://schemas.microsoft.com/office/drawing/2010/main" val="0"/>
              </a:ext>
            </a:extLst>
          </a:blip>
          <a:srcRect t="47366" b="39248"/>
          <a:stretch>
            <a:fillRect/>
          </a:stretch>
        </p:blipFill>
        <p:spPr>
          <a:xfrm>
            <a:off x="0" y="-3546"/>
            <a:ext cx="9144000" cy="378000"/>
          </a:xfrm>
          <a:prstGeom prst="rect">
            <a:avLst/>
          </a:prstGeom>
        </p:spPr>
      </p:pic>
      <p:sp>
        <p:nvSpPr>
          <p:cNvPr id="16" name="文本框 53"/>
          <p:cNvSpPr txBox="1"/>
          <p:nvPr userDrawn="1"/>
        </p:nvSpPr>
        <p:spPr>
          <a:xfrm>
            <a:off x="-1" y="-3546"/>
            <a:ext cx="9144001" cy="378000"/>
          </a:xfrm>
          <a:prstGeom prst="rect">
            <a:avLst/>
          </a:prstGeom>
          <a:solidFill>
            <a:schemeClr val="accent1">
              <a:alpha val="84000"/>
            </a:schemeClr>
          </a:solidFill>
        </p:spPr>
        <p:txBody>
          <a:bodyPr wrap="square" rtlCol="0" anchor="ctr">
            <a:normAutofit fontScale="62500" lnSpcReduction="20000"/>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514350" rtl="0" eaLnBrk="1" fontAlgn="auto" latinLnBrk="0" hangingPunct="1">
              <a:lnSpc>
                <a:spcPct val="100000"/>
              </a:lnSpc>
              <a:spcBef>
                <a:spcPts val="900"/>
              </a:spcBef>
              <a:spcAft>
                <a:spcPts val="0"/>
              </a:spcAft>
              <a:buClrTx/>
              <a:buSzTx/>
              <a:buFontTx/>
              <a:buNone/>
              <a:defRPr/>
            </a:pPr>
            <a:endParaRPr kumimoji="0" lang="zh-CN" altLang="en-US" sz="3600" b="1" i="0" u="none" strike="noStrike" kern="1200" cap="none" spc="225" normalizeH="0" baseline="0" noProof="0">
              <a:ln>
                <a:noFill/>
              </a:ln>
              <a:solidFill>
                <a:srgbClr val="FBFBFB"/>
              </a:solidFill>
              <a:effectLst>
                <a:outerShdw blurRad="50800" dist="38100" dir="5400000" algn="t" rotWithShape="0">
                  <a:prstClr val="black">
                    <a:alpha val="40000"/>
                  </a:prstClr>
                </a:outerShdw>
              </a:effectLst>
              <a:uLnTx/>
              <a:uFillTx/>
              <a:latin typeface="微软雅黑" panose="020B0503020204020204" charset="-122"/>
              <a:ea typeface="微软雅黑" panose="020B0503020204020204" charset="-122"/>
              <a:cs typeface="+mn-cs"/>
            </a:endParaRPr>
          </a:p>
        </p:txBody>
      </p:sp>
      <p:pic>
        <p:nvPicPr>
          <p:cNvPr id="27" name="图片 26" descr="108cd8e887f43140632552c389781ec09f508e7711fa8e-ib1H65"/>
          <p:cNvPicPr>
            <a:picLocks noGrp="1" noChangeAspect="1"/>
          </p:cNvPicPr>
          <p:nvPr userDrawn="1" isPhoto="1"/>
        </p:nvPicPr>
        <p:blipFill>
          <a:blip r:embed="rId3">
            <a:lum/>
            <a:extLst>
              <a:ext uri="{28A0092B-C50C-407E-A947-70E740481C1C}">
                <a14:useLocalDpi xmlns:a14="http://schemas.microsoft.com/office/drawing/2010/main" val="0"/>
              </a:ext>
            </a:extLst>
          </a:blip>
          <a:stretch>
            <a:fillRect/>
          </a:stretch>
        </p:blipFill>
        <p:spPr>
          <a:xfrm>
            <a:off x="2" y="325864"/>
            <a:ext cx="9068285" cy="75945"/>
          </a:xfrm>
          <a:prstGeom prst="rect">
            <a:avLst/>
          </a:prstGeom>
        </p:spPr>
      </p:pic>
      <p:sp>
        <p:nvSpPr>
          <p:cNvPr id="13" name="Text Box 5"/>
          <p:cNvSpPr txBox="1">
            <a:spLocks noChangeArrowheads="1"/>
          </p:cNvSpPr>
          <p:nvPr userDrawn="1"/>
        </p:nvSpPr>
        <p:spPr bwMode="auto">
          <a:xfrm>
            <a:off x="144002" y="27001"/>
            <a:ext cx="1665841" cy="346249"/>
          </a:xfrm>
          <a:prstGeom prst="rect">
            <a:avLst/>
          </a:prstGeom>
          <a:noFill/>
          <a:ln w="38100">
            <a:noFill/>
            <a:prstDash val="dashDot"/>
          </a:ln>
        </p:spPr>
        <p:txBody>
          <a:bodyPr wrap="none">
            <a:spAutoFit/>
          </a:bodyPr>
          <a:lstStyle>
            <a:defPPr>
              <a:defRPr lang="en-US"/>
            </a:defPPr>
            <a:lvl1pPr eaLnBrk="1" hangingPunct="1">
              <a:defRPr sz="2200" b="1">
                <a:gradFill flip="none" rotWithShape="1">
                  <a:gsLst>
                    <a:gs pos="0">
                      <a:schemeClr val="bg1"/>
                    </a:gs>
                    <a:gs pos="100000">
                      <a:schemeClr val="accent2">
                        <a:tint val="23500"/>
                        <a:satMod val="160000"/>
                      </a:schemeClr>
                    </a:gs>
                  </a:gsLst>
                  <a:lin ang="5400000" scaled="0"/>
                  <a:tileRect/>
                </a:gradFill>
                <a:effectLst>
                  <a:outerShdw blurRad="38100" dist="38100" dir="2700000" algn="tl">
                    <a:srgbClr val="000000">
                      <a:alpha val="43137"/>
                    </a:srgbClr>
                  </a:outerShdw>
                </a:effectLst>
                <a:latin typeface="+mn-lt"/>
                <a:ea typeface="+mn-ea"/>
                <a:cs typeface="+mn-ea"/>
              </a:defRPr>
            </a:lvl1pPr>
          </a:lstStyle>
          <a:p>
            <a:pPr marL="0" marR="0" lvl="0" indent="0" algn="l" defTabSz="342900" rtl="0" eaLnBrk="1" fontAlgn="auto" latinLnBrk="0" hangingPunct="1">
              <a:lnSpc>
                <a:spcPct val="100000"/>
              </a:lnSpc>
              <a:spcBef>
                <a:spcPts val="0"/>
              </a:spcBef>
              <a:spcAft>
                <a:spcPts val="0"/>
              </a:spcAft>
              <a:buClrTx/>
              <a:buSzTx/>
              <a:buFontTx/>
              <a:buNone/>
              <a:defRPr/>
            </a:pPr>
            <a:r>
              <a:rPr kumimoji="0" lang="zh-CN" altLang="en-US" sz="1650" b="1" i="0" u="none" strike="noStrike" kern="1200" cap="none" spc="0" normalizeH="0" baseline="0" noProof="0">
                <a:ln>
                  <a:noFill/>
                </a:ln>
                <a:gradFill flip="none" rotWithShape="1">
                  <a:gsLst>
                    <a:gs pos="0">
                      <a:prstClr val="white"/>
                    </a:gs>
                    <a:gs pos="100000">
                      <a:srgbClr val="FF3300">
                        <a:tint val="23500"/>
                        <a:satMod val="160000"/>
                      </a:srgbClr>
                    </a:gs>
                  </a:gsLst>
                  <a:lin ang="5400000" scaled="0"/>
                  <a:tileRect/>
                </a:gradFill>
                <a:effectLst>
                  <a:outerShdw blurRad="38100" dist="38100" dir="2700000" algn="tl">
                    <a:srgbClr val="000000">
                      <a:alpha val="43137"/>
                    </a:srgbClr>
                  </a:outerShdw>
                </a:effectLst>
                <a:uLnTx/>
                <a:uFillTx/>
                <a:latin typeface="Times New Roman" panose="02020603050405020304"/>
                <a:ea typeface="微软雅黑" panose="020B0503020204020204" charset="-122"/>
                <a:sym typeface="+mn-lt"/>
              </a:rPr>
              <a:t>五、进度与预算</a:t>
            </a:r>
            <a:endParaRPr kumimoji="0" lang="zh-CN" altLang="en-US" sz="1650" b="1" i="0" u="none" strike="noStrike" kern="1200" cap="none" spc="0" normalizeH="0" baseline="0" noProof="0">
              <a:ln>
                <a:noFill/>
              </a:ln>
              <a:gradFill flip="none" rotWithShape="1">
                <a:gsLst>
                  <a:gs pos="0">
                    <a:prstClr val="white"/>
                  </a:gs>
                  <a:gs pos="100000">
                    <a:srgbClr val="FF3300">
                      <a:tint val="23500"/>
                      <a:satMod val="160000"/>
                    </a:srgbClr>
                  </a:gs>
                </a:gsLst>
                <a:lin ang="5400000" scaled="0"/>
                <a:tileRect/>
              </a:gradFill>
              <a:effectLst>
                <a:outerShdw blurRad="38100" dist="38100" dir="2700000" algn="tl">
                  <a:srgbClr val="000000">
                    <a:alpha val="43137"/>
                  </a:srgbClr>
                </a:outerShdw>
              </a:effectLst>
              <a:uLnTx/>
              <a:uFillTx/>
              <a:latin typeface="Times New Roman" panose="02020603050405020304"/>
              <a:ea typeface="微软雅黑" panose="020B0503020204020204" charset="-122"/>
              <a:sym typeface="+mn-lt"/>
            </a:endParaRPr>
          </a:p>
        </p:txBody>
      </p:sp>
      <p:sp>
        <p:nvSpPr>
          <p:cNvPr id="7" name="椭圆 6"/>
          <p:cNvSpPr/>
          <p:nvPr userDrawn="1"/>
        </p:nvSpPr>
        <p:spPr bwMode="auto">
          <a:xfrm>
            <a:off x="8677855" y="68466"/>
            <a:ext cx="324000" cy="243000"/>
          </a:xfrm>
          <a:prstGeom prst="ellipse">
            <a:avLst/>
          </a:prstGeom>
          <a:gradFill flip="none" rotWithShape="1">
            <a:gsLst>
              <a:gs pos="100000">
                <a:schemeClr val="bg1">
                  <a:alpha val="91000"/>
                </a:schemeClr>
              </a:gs>
              <a:gs pos="0">
                <a:srgbClr val="2A599F">
                  <a:lumMod val="0"/>
                  <a:lumOff val="100000"/>
                  <a:alpha val="78000"/>
                </a:srgbClr>
              </a:gs>
            </a:gsLst>
            <a:lin ang="2700000" scaled="1"/>
            <a:tileRect/>
          </a:gradFill>
          <a:ln w="635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chorCtr="1"/>
          <a:lstStyle/>
          <a:p>
            <a:pPr marL="0" marR="0" lvl="0" indent="0" algn="ctr" defTabSz="931545" rtl="0" eaLnBrk="1" fontAlgn="auto" latinLnBrk="0" hangingPunct="1">
              <a:lnSpc>
                <a:spcPct val="100000"/>
              </a:lnSpc>
              <a:spcBef>
                <a:spcPts val="0"/>
              </a:spcBef>
              <a:spcAft>
                <a:spcPts val="0"/>
              </a:spcAft>
              <a:buClrTx/>
              <a:buSzTx/>
              <a:buFontTx/>
              <a:buNone/>
              <a:defRPr/>
            </a:pPr>
            <a:fld id="{41CB8FB1-94B1-47A8-B457-D6610D56EE05}" type="slidenum">
              <a:rPr kumimoji="0" lang="en-US" altLang="zh-CN" sz="1050" b="0" i="0" u="none" strike="noStrike" kern="1200" cap="none" spc="0" normalizeH="0" baseline="0" noProof="0" smtClean="0">
                <a:ln>
                  <a:noFill/>
                </a:ln>
                <a:solidFill>
                  <a:srgbClr val="114496"/>
                </a:solidFill>
                <a:effectLst/>
                <a:uLnTx/>
                <a:uFillTx/>
                <a:latin typeface="微软雅黑" panose="020B0503020204020204" charset="-122"/>
                <a:ea typeface="微软雅黑" panose="020B0503020204020204" charset="-122"/>
                <a:cs typeface="+mn-cs"/>
              </a:rPr>
            </a:fld>
            <a:endParaRPr kumimoji="0" lang="zh-CN" altLang="en-US" sz="1050" b="0" i="0" u="none" strike="noStrike" kern="1200" cap="none" spc="0" normalizeH="0" baseline="0" noProof="0" dirty="0">
              <a:ln>
                <a:noFill/>
              </a:ln>
              <a:solidFill>
                <a:srgbClr val="114496"/>
              </a:solidFill>
              <a:effectLst/>
              <a:uLnTx/>
              <a:uFillTx/>
              <a:latin typeface="微软雅黑" panose="020B0503020204020204" charset="-122"/>
              <a:ea typeface="微软雅黑" panose="020B0503020204020204" charset="-122"/>
              <a:cs typeface="+mn-cs"/>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6_自定义版式">
    <p:spTree>
      <p:nvGrpSpPr>
        <p:cNvPr id="1" name=""/>
        <p:cNvGrpSpPr/>
        <p:nvPr/>
      </p:nvGrpSpPr>
      <p:grpSpPr>
        <a:xfrm>
          <a:off x="0" y="0"/>
          <a:ext cx="0" cy="0"/>
          <a:chOff x="0" y="0"/>
          <a:chExt cx="0" cy="0"/>
        </a:xfrm>
      </p:grpSpPr>
      <p:pic>
        <p:nvPicPr>
          <p:cNvPr id="10" name="图片 9"/>
          <p:cNvPicPr>
            <a:picLocks noChangeAspect="1"/>
          </p:cNvPicPr>
          <p:nvPr userDrawn="1"/>
        </p:nvPicPr>
        <p:blipFill rotWithShape="1">
          <a:blip r:embed="rId2" cstate="print">
            <a:extLst>
              <a:ext uri="{28A0092B-C50C-407E-A947-70E740481C1C}">
                <a14:useLocalDpi xmlns:a14="http://schemas.microsoft.com/office/drawing/2010/main" val="0"/>
              </a:ext>
            </a:extLst>
          </a:blip>
          <a:srcRect t="47366" b="39248"/>
          <a:stretch>
            <a:fillRect/>
          </a:stretch>
        </p:blipFill>
        <p:spPr>
          <a:xfrm>
            <a:off x="0" y="-3546"/>
            <a:ext cx="9144000" cy="378000"/>
          </a:xfrm>
          <a:prstGeom prst="rect">
            <a:avLst/>
          </a:prstGeom>
        </p:spPr>
      </p:pic>
      <p:sp>
        <p:nvSpPr>
          <p:cNvPr id="16" name="文本框 53"/>
          <p:cNvSpPr txBox="1"/>
          <p:nvPr userDrawn="1"/>
        </p:nvSpPr>
        <p:spPr>
          <a:xfrm>
            <a:off x="-1" y="-3546"/>
            <a:ext cx="9144001" cy="378000"/>
          </a:xfrm>
          <a:prstGeom prst="rect">
            <a:avLst/>
          </a:prstGeom>
          <a:solidFill>
            <a:schemeClr val="accent1">
              <a:alpha val="84000"/>
            </a:schemeClr>
          </a:solidFill>
        </p:spPr>
        <p:txBody>
          <a:bodyPr wrap="square" rtlCol="0" anchor="ctr">
            <a:normAutofit fontScale="62500" lnSpcReduction="20000"/>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514350" rtl="0" eaLnBrk="1" fontAlgn="auto" latinLnBrk="0" hangingPunct="1">
              <a:lnSpc>
                <a:spcPct val="100000"/>
              </a:lnSpc>
              <a:spcBef>
                <a:spcPts val="900"/>
              </a:spcBef>
              <a:spcAft>
                <a:spcPts val="0"/>
              </a:spcAft>
              <a:buClrTx/>
              <a:buSzTx/>
              <a:buFontTx/>
              <a:buNone/>
              <a:defRPr/>
            </a:pPr>
            <a:endParaRPr kumimoji="0" lang="zh-CN" altLang="en-US" sz="3600" b="1" i="0" u="none" strike="noStrike" kern="1200" cap="none" spc="225" normalizeH="0" baseline="0" noProof="0">
              <a:ln>
                <a:noFill/>
              </a:ln>
              <a:solidFill>
                <a:srgbClr val="FBFBFB"/>
              </a:solidFill>
              <a:effectLst>
                <a:outerShdw blurRad="50800" dist="38100" dir="5400000" algn="t" rotWithShape="0">
                  <a:prstClr val="black">
                    <a:alpha val="40000"/>
                  </a:prstClr>
                </a:outerShdw>
              </a:effectLst>
              <a:uLnTx/>
              <a:uFillTx/>
              <a:latin typeface="微软雅黑" panose="020B0503020204020204" charset="-122"/>
              <a:ea typeface="微软雅黑" panose="020B0503020204020204" charset="-122"/>
              <a:cs typeface="+mn-cs"/>
            </a:endParaRPr>
          </a:p>
        </p:txBody>
      </p:sp>
      <p:pic>
        <p:nvPicPr>
          <p:cNvPr id="27" name="图片 26" descr="108cd8e887f43140632552c389781ec09f508e7711fa8e-ib1H65"/>
          <p:cNvPicPr>
            <a:picLocks noGrp="1" noChangeAspect="1"/>
          </p:cNvPicPr>
          <p:nvPr userDrawn="1" isPhoto="1"/>
        </p:nvPicPr>
        <p:blipFill>
          <a:blip r:embed="rId3">
            <a:lum/>
            <a:extLst>
              <a:ext uri="{28A0092B-C50C-407E-A947-70E740481C1C}">
                <a14:useLocalDpi xmlns:a14="http://schemas.microsoft.com/office/drawing/2010/main" val="0"/>
              </a:ext>
            </a:extLst>
          </a:blip>
          <a:stretch>
            <a:fillRect/>
          </a:stretch>
        </p:blipFill>
        <p:spPr>
          <a:xfrm>
            <a:off x="2" y="325864"/>
            <a:ext cx="9068285" cy="75945"/>
          </a:xfrm>
          <a:prstGeom prst="rect">
            <a:avLst/>
          </a:prstGeom>
        </p:spPr>
      </p:pic>
      <p:sp>
        <p:nvSpPr>
          <p:cNvPr id="13" name="Text Box 5"/>
          <p:cNvSpPr txBox="1">
            <a:spLocks noChangeArrowheads="1"/>
          </p:cNvSpPr>
          <p:nvPr userDrawn="1"/>
        </p:nvSpPr>
        <p:spPr bwMode="auto">
          <a:xfrm>
            <a:off x="144000" y="27001"/>
            <a:ext cx="1454244" cy="346249"/>
          </a:xfrm>
          <a:prstGeom prst="rect">
            <a:avLst/>
          </a:prstGeom>
          <a:noFill/>
          <a:ln w="38100">
            <a:noFill/>
            <a:prstDash val="dashDot"/>
          </a:ln>
        </p:spPr>
        <p:txBody>
          <a:bodyPr wrap="none">
            <a:spAutoFit/>
          </a:bodyPr>
          <a:lstStyle>
            <a:defPPr>
              <a:defRPr lang="en-US"/>
            </a:defPPr>
            <a:lvl1pPr eaLnBrk="1" hangingPunct="1">
              <a:defRPr sz="2200" b="1">
                <a:gradFill flip="none" rotWithShape="1">
                  <a:gsLst>
                    <a:gs pos="0">
                      <a:schemeClr val="bg1"/>
                    </a:gs>
                    <a:gs pos="100000">
                      <a:schemeClr val="accent2">
                        <a:tint val="23500"/>
                        <a:satMod val="160000"/>
                      </a:schemeClr>
                    </a:gs>
                  </a:gsLst>
                  <a:lin ang="5400000" scaled="0"/>
                  <a:tileRect/>
                </a:gradFill>
                <a:effectLst>
                  <a:outerShdw blurRad="38100" dist="38100" dir="2700000" algn="tl">
                    <a:srgbClr val="000000">
                      <a:alpha val="43137"/>
                    </a:srgbClr>
                  </a:outerShdw>
                </a:effectLst>
                <a:latin typeface="+mn-lt"/>
                <a:ea typeface="+mn-ea"/>
                <a:cs typeface="+mn-ea"/>
              </a:defRPr>
            </a:lvl1pPr>
          </a:lstStyle>
          <a:p>
            <a:pPr marL="0" marR="0" lvl="0" indent="0" algn="l" defTabSz="342900" rtl="0" eaLnBrk="1" fontAlgn="auto" latinLnBrk="0" hangingPunct="1">
              <a:lnSpc>
                <a:spcPct val="100000"/>
              </a:lnSpc>
              <a:spcBef>
                <a:spcPts val="0"/>
              </a:spcBef>
              <a:spcAft>
                <a:spcPts val="0"/>
              </a:spcAft>
              <a:buClrTx/>
              <a:buSzTx/>
              <a:buFontTx/>
              <a:buNone/>
              <a:defRPr/>
            </a:pPr>
            <a:r>
              <a:rPr kumimoji="0" lang="zh-CN" altLang="en-US" sz="1650" b="1" i="0" u="none" strike="noStrike" kern="1200" cap="none" spc="0" normalizeH="0" baseline="0" noProof="0" dirty="0">
                <a:ln>
                  <a:noFill/>
                </a:ln>
                <a:gradFill flip="none" rotWithShape="1">
                  <a:gsLst>
                    <a:gs pos="0">
                      <a:prstClr val="white"/>
                    </a:gs>
                    <a:gs pos="100000">
                      <a:srgbClr val="FF3300">
                        <a:tint val="23500"/>
                        <a:satMod val="160000"/>
                      </a:srgbClr>
                    </a:gs>
                  </a:gsLst>
                  <a:lin ang="5400000" scaled="0"/>
                  <a:tileRect/>
                </a:gradFill>
                <a:effectLst>
                  <a:outerShdw blurRad="38100" dist="38100" dir="2700000" algn="tl">
                    <a:srgbClr val="000000">
                      <a:alpha val="43137"/>
                    </a:srgbClr>
                  </a:outerShdw>
                </a:effectLst>
                <a:uLnTx/>
                <a:uFillTx/>
                <a:latin typeface="Times New Roman" panose="02020603050405020304"/>
                <a:ea typeface="微软雅黑" panose="020B0503020204020204" charset="-122"/>
                <a:sym typeface="+mn-lt"/>
              </a:rPr>
              <a:t>五、项目总结</a:t>
            </a:r>
            <a:endParaRPr kumimoji="0" lang="zh-CN" altLang="en-US" sz="1650" b="1" i="0" u="none" strike="noStrike" kern="1200" cap="none" spc="0" normalizeH="0" baseline="0" noProof="0" dirty="0">
              <a:ln>
                <a:noFill/>
              </a:ln>
              <a:gradFill flip="none" rotWithShape="1">
                <a:gsLst>
                  <a:gs pos="0">
                    <a:prstClr val="white"/>
                  </a:gs>
                  <a:gs pos="100000">
                    <a:srgbClr val="FF3300">
                      <a:tint val="23500"/>
                      <a:satMod val="160000"/>
                    </a:srgbClr>
                  </a:gs>
                </a:gsLst>
                <a:lin ang="5400000" scaled="0"/>
                <a:tileRect/>
              </a:gradFill>
              <a:effectLst>
                <a:outerShdw blurRad="38100" dist="38100" dir="2700000" algn="tl">
                  <a:srgbClr val="000000">
                    <a:alpha val="43137"/>
                  </a:srgbClr>
                </a:outerShdw>
              </a:effectLst>
              <a:uLnTx/>
              <a:uFillTx/>
              <a:latin typeface="Times New Roman" panose="02020603050405020304"/>
              <a:ea typeface="微软雅黑" panose="020B0503020204020204" charset="-122"/>
              <a:sym typeface="+mn-lt"/>
            </a:endParaRPr>
          </a:p>
        </p:txBody>
      </p:sp>
      <p:sp>
        <p:nvSpPr>
          <p:cNvPr id="7" name="椭圆 6"/>
          <p:cNvSpPr/>
          <p:nvPr userDrawn="1"/>
        </p:nvSpPr>
        <p:spPr bwMode="auto">
          <a:xfrm>
            <a:off x="8677855" y="68466"/>
            <a:ext cx="324000" cy="243000"/>
          </a:xfrm>
          <a:prstGeom prst="ellipse">
            <a:avLst/>
          </a:prstGeom>
          <a:gradFill flip="none" rotWithShape="1">
            <a:gsLst>
              <a:gs pos="100000">
                <a:schemeClr val="bg1">
                  <a:alpha val="91000"/>
                </a:schemeClr>
              </a:gs>
              <a:gs pos="0">
                <a:srgbClr val="2A599F">
                  <a:lumMod val="0"/>
                  <a:lumOff val="100000"/>
                  <a:alpha val="78000"/>
                </a:srgbClr>
              </a:gs>
            </a:gsLst>
            <a:lin ang="2700000" scaled="1"/>
            <a:tileRect/>
          </a:gradFill>
          <a:ln w="635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chorCtr="1"/>
          <a:lstStyle/>
          <a:p>
            <a:pPr marL="0" marR="0" lvl="0" indent="0" algn="ctr" defTabSz="931545" rtl="0" eaLnBrk="1" fontAlgn="auto" latinLnBrk="0" hangingPunct="1">
              <a:lnSpc>
                <a:spcPct val="100000"/>
              </a:lnSpc>
              <a:spcBef>
                <a:spcPts val="0"/>
              </a:spcBef>
              <a:spcAft>
                <a:spcPts val="0"/>
              </a:spcAft>
              <a:buClrTx/>
              <a:buSzTx/>
              <a:buFontTx/>
              <a:buNone/>
              <a:defRPr/>
            </a:pPr>
            <a:fld id="{41CB8FB1-94B1-47A8-B457-D6610D56EE05}" type="slidenum">
              <a:rPr kumimoji="0" lang="en-US" altLang="zh-CN" sz="1050" b="0" i="0" u="none" strike="noStrike" kern="1200" cap="none" spc="0" normalizeH="0" baseline="0" noProof="0" smtClean="0">
                <a:ln>
                  <a:noFill/>
                </a:ln>
                <a:solidFill>
                  <a:srgbClr val="114496"/>
                </a:solidFill>
                <a:effectLst/>
                <a:uLnTx/>
                <a:uFillTx/>
                <a:latin typeface="微软雅黑" panose="020B0503020204020204" charset="-122"/>
                <a:ea typeface="微软雅黑" panose="020B0503020204020204" charset="-122"/>
                <a:cs typeface="+mn-cs"/>
              </a:rPr>
            </a:fld>
            <a:endParaRPr kumimoji="0" lang="zh-CN" altLang="en-US" sz="1050" b="0" i="0" u="none" strike="noStrike" kern="1200" cap="none" spc="0" normalizeH="0" baseline="0" noProof="0" dirty="0">
              <a:ln>
                <a:noFill/>
              </a:ln>
              <a:solidFill>
                <a:srgbClr val="114496"/>
              </a:solidFill>
              <a:effectLst/>
              <a:uLnTx/>
              <a:uFillTx/>
              <a:latin typeface="微软雅黑" panose="020B0503020204020204" charset="-122"/>
              <a:ea typeface="微软雅黑" panose="020B0503020204020204" charset="-122"/>
              <a:cs typeface="+mn-cs"/>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defTabSz="685800">
              <a:buClrTx/>
              <a:defRPr/>
            </a:pPr>
            <a:fld id="{430F476B-2664-449A-AB10-048DED04FBD5}" type="datetimeFigureOut">
              <a:rPr lang="zh-CN" altLang="en-US" kern="1200" smtClean="0">
                <a:solidFill>
                  <a:prstClr val="black">
                    <a:tint val="75000"/>
                  </a:prstClr>
                </a:solidFill>
                <a:latin typeface="等线" panose="02010600030101010101" charset="-122"/>
                <a:ea typeface="等线" panose="02010600030101010101" charset="-122"/>
                <a:cs typeface="+mn-cs"/>
              </a:rPr>
            </a:fld>
            <a:endParaRPr lang="zh-CN" altLang="en-US" kern="1200">
              <a:solidFill>
                <a:prstClr val="black">
                  <a:tint val="75000"/>
                </a:prstClr>
              </a:solidFill>
              <a:latin typeface="等线" panose="02010600030101010101" charset="-122"/>
              <a:ea typeface="等线" panose="02010600030101010101" charset="-122"/>
              <a:cs typeface="+mn-cs"/>
            </a:endParaRPr>
          </a:p>
        </p:txBody>
      </p:sp>
      <p:sp>
        <p:nvSpPr>
          <p:cNvPr id="3" name="页脚占位符 2"/>
          <p:cNvSpPr>
            <a:spLocks noGrp="1"/>
          </p:cNvSpPr>
          <p:nvPr>
            <p:ph type="ftr" sz="quarter" idx="11"/>
          </p:nvPr>
        </p:nvSpPr>
        <p:spPr/>
        <p:txBody>
          <a:bodyPr/>
          <a:lstStyle/>
          <a:p>
            <a:pPr defTabSz="685800">
              <a:buClrTx/>
              <a:defRPr/>
            </a:pPr>
            <a:endParaRPr lang="zh-CN" altLang="en-US" kern="1200">
              <a:solidFill>
                <a:prstClr val="black">
                  <a:tint val="75000"/>
                </a:prstClr>
              </a:solidFill>
              <a:latin typeface="等线" panose="02010600030101010101" charset="-122"/>
              <a:ea typeface="等线" panose="02010600030101010101" charset="-122"/>
              <a:cs typeface="+mn-cs"/>
            </a:endParaRPr>
          </a:p>
        </p:txBody>
      </p:sp>
      <p:sp>
        <p:nvSpPr>
          <p:cNvPr id="4" name="灯片编号占位符 3"/>
          <p:cNvSpPr>
            <a:spLocks noGrp="1"/>
          </p:cNvSpPr>
          <p:nvPr>
            <p:ph type="sldNum" sz="quarter" idx="12"/>
          </p:nvPr>
        </p:nvSpPr>
        <p:spPr/>
        <p:txBody>
          <a:bodyPr/>
          <a:lstStyle/>
          <a:p>
            <a:pPr defTabSz="685800">
              <a:buClrTx/>
              <a:defRPr/>
            </a:pPr>
            <a:fld id="{36F158E2-A096-4B65-BCC7-23F76A48A10E}" type="slidenum">
              <a:rPr lang="zh-CN" altLang="en-US" kern="1200" smtClean="0">
                <a:solidFill>
                  <a:prstClr val="black">
                    <a:tint val="75000"/>
                  </a:prstClr>
                </a:solidFill>
                <a:latin typeface="等线" panose="02010600030101010101" charset="-122"/>
                <a:ea typeface="等线" panose="02010600030101010101" charset="-122"/>
                <a:cs typeface="+mn-cs"/>
              </a:rPr>
            </a:fld>
            <a:endParaRPr lang="zh-CN" altLang="en-US" kern="1200">
              <a:solidFill>
                <a:prstClr val="black">
                  <a:tint val="75000"/>
                </a:prstClr>
              </a:solidFill>
              <a:latin typeface="等线" panose="02010600030101010101" charset="-122"/>
              <a:ea typeface="等线" panose="02010600030101010101" charset="-122"/>
              <a:cs typeface="+mn-cs"/>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showMasterSp="0" matchingName="Title and two columns">
  <p:cSld name="TITLE_AND_TWO_COLUMNS">
    <p:spTree>
      <p:nvGrpSpPr>
        <p:cNvPr id="1" name="Shape 27"/>
        <p:cNvGrpSpPr/>
        <p:nvPr/>
      </p:nvGrpSpPr>
      <p:grpSpPr>
        <a:xfrm>
          <a:off x="0" y="0"/>
          <a:ext cx="0" cy="0"/>
          <a:chOff x="0" y="0"/>
          <a:chExt cx="0" cy="0"/>
        </a:xfrm>
      </p:grpSpPr>
      <p:sp>
        <p:nvSpPr>
          <p:cNvPr id="28" name="Google Shape;28;g849773c3a5_0_20"/>
          <p:cNvSpPr txBox="1">
            <a:spLocks noGrp="1"/>
          </p:cNvSpPr>
          <p:nvPr>
            <p:ph type="title"/>
          </p:nvPr>
        </p:nvSpPr>
        <p:spPr>
          <a:xfrm>
            <a:off x="311700" y="315925"/>
            <a:ext cx="8520600" cy="8313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4200"/>
              <a:buNone/>
              <a:defRPr/>
            </a:lvl1pPr>
            <a:lvl2pPr lvl="1" algn="l">
              <a:lnSpc>
                <a:spcPct val="100000"/>
              </a:lnSpc>
              <a:spcBef>
                <a:spcPts val="0"/>
              </a:spcBef>
              <a:spcAft>
                <a:spcPts val="0"/>
              </a:spcAft>
              <a:buSzPts val="4200"/>
              <a:buNone/>
              <a:defRPr/>
            </a:lvl2pPr>
            <a:lvl3pPr lvl="2" algn="l">
              <a:lnSpc>
                <a:spcPct val="100000"/>
              </a:lnSpc>
              <a:spcBef>
                <a:spcPts val="0"/>
              </a:spcBef>
              <a:spcAft>
                <a:spcPts val="0"/>
              </a:spcAft>
              <a:buSzPts val="4200"/>
              <a:buNone/>
              <a:defRPr/>
            </a:lvl3pPr>
            <a:lvl4pPr lvl="3" algn="l">
              <a:lnSpc>
                <a:spcPct val="100000"/>
              </a:lnSpc>
              <a:spcBef>
                <a:spcPts val="0"/>
              </a:spcBef>
              <a:spcAft>
                <a:spcPts val="0"/>
              </a:spcAft>
              <a:buSzPts val="4200"/>
              <a:buNone/>
              <a:defRPr/>
            </a:lvl4pPr>
            <a:lvl5pPr lvl="4" algn="l">
              <a:lnSpc>
                <a:spcPct val="100000"/>
              </a:lnSpc>
              <a:spcBef>
                <a:spcPts val="0"/>
              </a:spcBef>
              <a:spcAft>
                <a:spcPts val="0"/>
              </a:spcAft>
              <a:buSzPts val="4200"/>
              <a:buNone/>
              <a:defRPr/>
            </a:lvl5pPr>
            <a:lvl6pPr lvl="5" algn="l">
              <a:lnSpc>
                <a:spcPct val="100000"/>
              </a:lnSpc>
              <a:spcBef>
                <a:spcPts val="0"/>
              </a:spcBef>
              <a:spcAft>
                <a:spcPts val="0"/>
              </a:spcAft>
              <a:buSzPts val="4200"/>
              <a:buNone/>
              <a:defRPr/>
            </a:lvl6pPr>
            <a:lvl7pPr lvl="6" algn="l">
              <a:lnSpc>
                <a:spcPct val="100000"/>
              </a:lnSpc>
              <a:spcBef>
                <a:spcPts val="0"/>
              </a:spcBef>
              <a:spcAft>
                <a:spcPts val="0"/>
              </a:spcAft>
              <a:buSzPts val="4200"/>
              <a:buNone/>
              <a:defRPr/>
            </a:lvl7pPr>
            <a:lvl8pPr lvl="7" algn="l">
              <a:lnSpc>
                <a:spcPct val="100000"/>
              </a:lnSpc>
              <a:spcBef>
                <a:spcPts val="0"/>
              </a:spcBef>
              <a:spcAft>
                <a:spcPts val="0"/>
              </a:spcAft>
              <a:buSzPts val="4200"/>
              <a:buNone/>
              <a:defRPr/>
            </a:lvl8pPr>
            <a:lvl9pPr lvl="8" algn="l">
              <a:lnSpc>
                <a:spcPct val="100000"/>
              </a:lnSpc>
              <a:spcBef>
                <a:spcPts val="0"/>
              </a:spcBef>
              <a:spcAft>
                <a:spcPts val="0"/>
              </a:spcAft>
              <a:buSzPts val="4200"/>
              <a:buNone/>
              <a:defRPr/>
            </a:lvl9pPr>
          </a:lstStyle>
          <a:p/>
        </p:txBody>
      </p:sp>
      <p:sp>
        <p:nvSpPr>
          <p:cNvPr id="29" name="Google Shape;29;g849773c3a5_0_20"/>
          <p:cNvSpPr txBox="1">
            <a:spLocks noGrp="1"/>
          </p:cNvSpPr>
          <p:nvPr>
            <p:ph type="body" idx="1"/>
          </p:nvPr>
        </p:nvSpPr>
        <p:spPr>
          <a:xfrm>
            <a:off x="311700" y="1225225"/>
            <a:ext cx="3999900" cy="33540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p:txBody>
      </p:sp>
      <p:sp>
        <p:nvSpPr>
          <p:cNvPr id="30" name="Google Shape;30;g849773c3a5_0_20"/>
          <p:cNvSpPr txBox="1">
            <a:spLocks noGrp="1"/>
          </p:cNvSpPr>
          <p:nvPr>
            <p:ph type="body" idx="2"/>
          </p:nvPr>
        </p:nvSpPr>
        <p:spPr>
          <a:xfrm>
            <a:off x="4832400" y="1225225"/>
            <a:ext cx="3999900" cy="33540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p:txBody>
      </p:sp>
      <p:sp>
        <p:nvSpPr>
          <p:cNvPr id="31" name="Google Shape;31;g849773c3a5_0_2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9pPr>
          </a:lstStyle>
          <a:p>
            <a:fld id="{00000000-1234-1234-1234-123412341234}" type="slidenum">
              <a:rPr lang="es-ES" smtClean="0"/>
            </a:fld>
            <a:endParaRPr lang="es-E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showMasterSp="0" matchingName="Title only">
  <p:cSld name="TITLE_ONLY">
    <p:spTree>
      <p:nvGrpSpPr>
        <p:cNvPr id="1" name="Shape 32"/>
        <p:cNvGrpSpPr/>
        <p:nvPr/>
      </p:nvGrpSpPr>
      <p:grpSpPr>
        <a:xfrm>
          <a:off x="0" y="0"/>
          <a:ext cx="0" cy="0"/>
          <a:chOff x="0" y="0"/>
          <a:chExt cx="0" cy="0"/>
        </a:xfrm>
      </p:grpSpPr>
      <p:sp>
        <p:nvSpPr>
          <p:cNvPr id="33" name="Google Shape;33;g849773c3a5_0_25"/>
          <p:cNvSpPr txBox="1">
            <a:spLocks noGrp="1"/>
          </p:cNvSpPr>
          <p:nvPr>
            <p:ph type="title"/>
          </p:nvPr>
        </p:nvSpPr>
        <p:spPr>
          <a:xfrm>
            <a:off x="311700" y="315925"/>
            <a:ext cx="8520600" cy="8313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4200"/>
              <a:buNone/>
              <a:defRPr/>
            </a:lvl1pPr>
            <a:lvl2pPr lvl="1" algn="l">
              <a:lnSpc>
                <a:spcPct val="100000"/>
              </a:lnSpc>
              <a:spcBef>
                <a:spcPts val="0"/>
              </a:spcBef>
              <a:spcAft>
                <a:spcPts val="0"/>
              </a:spcAft>
              <a:buSzPts val="4200"/>
              <a:buNone/>
              <a:defRPr/>
            </a:lvl2pPr>
            <a:lvl3pPr lvl="2" algn="l">
              <a:lnSpc>
                <a:spcPct val="100000"/>
              </a:lnSpc>
              <a:spcBef>
                <a:spcPts val="0"/>
              </a:spcBef>
              <a:spcAft>
                <a:spcPts val="0"/>
              </a:spcAft>
              <a:buSzPts val="4200"/>
              <a:buNone/>
              <a:defRPr/>
            </a:lvl3pPr>
            <a:lvl4pPr lvl="3" algn="l">
              <a:lnSpc>
                <a:spcPct val="100000"/>
              </a:lnSpc>
              <a:spcBef>
                <a:spcPts val="0"/>
              </a:spcBef>
              <a:spcAft>
                <a:spcPts val="0"/>
              </a:spcAft>
              <a:buSzPts val="4200"/>
              <a:buNone/>
              <a:defRPr/>
            </a:lvl4pPr>
            <a:lvl5pPr lvl="4" algn="l">
              <a:lnSpc>
                <a:spcPct val="100000"/>
              </a:lnSpc>
              <a:spcBef>
                <a:spcPts val="0"/>
              </a:spcBef>
              <a:spcAft>
                <a:spcPts val="0"/>
              </a:spcAft>
              <a:buSzPts val="4200"/>
              <a:buNone/>
              <a:defRPr/>
            </a:lvl5pPr>
            <a:lvl6pPr lvl="5" algn="l">
              <a:lnSpc>
                <a:spcPct val="100000"/>
              </a:lnSpc>
              <a:spcBef>
                <a:spcPts val="0"/>
              </a:spcBef>
              <a:spcAft>
                <a:spcPts val="0"/>
              </a:spcAft>
              <a:buSzPts val="4200"/>
              <a:buNone/>
              <a:defRPr/>
            </a:lvl6pPr>
            <a:lvl7pPr lvl="6" algn="l">
              <a:lnSpc>
                <a:spcPct val="100000"/>
              </a:lnSpc>
              <a:spcBef>
                <a:spcPts val="0"/>
              </a:spcBef>
              <a:spcAft>
                <a:spcPts val="0"/>
              </a:spcAft>
              <a:buSzPts val="4200"/>
              <a:buNone/>
              <a:defRPr/>
            </a:lvl7pPr>
            <a:lvl8pPr lvl="7" algn="l">
              <a:lnSpc>
                <a:spcPct val="100000"/>
              </a:lnSpc>
              <a:spcBef>
                <a:spcPts val="0"/>
              </a:spcBef>
              <a:spcAft>
                <a:spcPts val="0"/>
              </a:spcAft>
              <a:buSzPts val="4200"/>
              <a:buNone/>
              <a:defRPr/>
            </a:lvl8pPr>
            <a:lvl9pPr lvl="8" algn="l">
              <a:lnSpc>
                <a:spcPct val="100000"/>
              </a:lnSpc>
              <a:spcBef>
                <a:spcPts val="0"/>
              </a:spcBef>
              <a:spcAft>
                <a:spcPts val="0"/>
              </a:spcAft>
              <a:buSzPts val="4200"/>
              <a:buNone/>
              <a:defRPr/>
            </a:lvl9pPr>
          </a:lstStyle>
          <a:p/>
        </p:txBody>
      </p:sp>
      <p:sp>
        <p:nvSpPr>
          <p:cNvPr id="34" name="Google Shape;34;g849773c3a5_0_2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9pPr>
          </a:lstStyle>
          <a:p>
            <a:fld id="{00000000-1234-1234-1234-123412341234}" type="slidenum">
              <a:rPr lang="es-ES" smtClean="0"/>
            </a:fld>
            <a:endParaRPr lang="es-E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matchingName="One column text">
  <p:cSld name="ONE_COLUMN_TEXT">
    <p:spTree>
      <p:nvGrpSpPr>
        <p:cNvPr id="1" name="Shape 35"/>
        <p:cNvGrpSpPr/>
        <p:nvPr/>
      </p:nvGrpSpPr>
      <p:grpSpPr>
        <a:xfrm>
          <a:off x="0" y="0"/>
          <a:ext cx="0" cy="0"/>
          <a:chOff x="0" y="0"/>
          <a:chExt cx="0" cy="0"/>
        </a:xfrm>
      </p:grpSpPr>
      <p:sp>
        <p:nvSpPr>
          <p:cNvPr id="36" name="Google Shape;36;g849773c3a5_0_28"/>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37" name="Google Shape;37;g849773c3a5_0_28"/>
          <p:cNvSpPr txBox="1">
            <a:spLocks noGrp="1"/>
          </p:cNvSpPr>
          <p:nvPr>
            <p:ph type="body" idx="1"/>
          </p:nvPr>
        </p:nvSpPr>
        <p:spPr>
          <a:xfrm>
            <a:off x="311700" y="1399400"/>
            <a:ext cx="2808000" cy="27849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p:txBody>
      </p:sp>
      <p:sp>
        <p:nvSpPr>
          <p:cNvPr id="38" name="Google Shape;38;g849773c3a5_0_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9pPr>
          </a:lstStyle>
          <a:p>
            <a:fld id="{00000000-1234-1234-1234-123412341234}" type="slidenum">
              <a:rPr lang="es-ES" smtClean="0"/>
            </a:fld>
            <a:endParaRPr lang="es-E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matchingName="Main point">
  <p:cSld name="MAIN_POINT">
    <p:spTree>
      <p:nvGrpSpPr>
        <p:cNvPr id="1" name="Shape 39"/>
        <p:cNvGrpSpPr/>
        <p:nvPr/>
      </p:nvGrpSpPr>
      <p:grpSpPr>
        <a:xfrm>
          <a:off x="0" y="0"/>
          <a:ext cx="0" cy="0"/>
          <a:chOff x="0" y="0"/>
          <a:chExt cx="0" cy="0"/>
        </a:xfrm>
      </p:grpSpPr>
      <p:sp>
        <p:nvSpPr>
          <p:cNvPr id="40" name="Google Shape;40;g849773c3a5_0_32"/>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41" name="Google Shape;41;g849773c3a5_0_32"/>
          <p:cNvSpPr txBox="1">
            <a:spLocks noGrp="1"/>
          </p:cNvSpPr>
          <p:nvPr>
            <p:ph type="title"/>
          </p:nvPr>
        </p:nvSpPr>
        <p:spPr>
          <a:xfrm>
            <a:off x="490250" y="450150"/>
            <a:ext cx="5878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42" name="Google Shape;42;g849773c3a5_0_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9pPr>
          </a:lstStyle>
          <a:p>
            <a:fld id="{00000000-1234-1234-1234-123412341234}" type="slidenum">
              <a:rPr lang="es-ES" smtClean="0"/>
            </a:fld>
            <a:endParaRPr lang="es-E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matchingName="Section title and description">
  <p:cSld name="SECTION_TITLE_AND_DESCRIPTION">
    <p:spTree>
      <p:nvGrpSpPr>
        <p:cNvPr id="1" name="Shape 43"/>
        <p:cNvGrpSpPr/>
        <p:nvPr/>
      </p:nvGrpSpPr>
      <p:grpSpPr>
        <a:xfrm>
          <a:off x="0" y="0"/>
          <a:ext cx="0" cy="0"/>
          <a:chOff x="0" y="0"/>
          <a:chExt cx="0" cy="0"/>
        </a:xfrm>
      </p:grpSpPr>
      <p:sp>
        <p:nvSpPr>
          <p:cNvPr id="44" name="Google Shape;44;g849773c3a5_0_36"/>
          <p:cNvSpPr/>
          <p:nvPr/>
        </p:nvSpPr>
        <p:spPr>
          <a:xfrm>
            <a:off x="4572000" y="-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cxnSp>
        <p:nvCxnSpPr>
          <p:cNvPr id="45" name="Google Shape;45;g849773c3a5_0_36"/>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46" name="Google Shape;46;g849773c3a5_0_36"/>
          <p:cNvSpPr txBox="1">
            <a:spLocks noGrp="1"/>
          </p:cNvSpPr>
          <p:nvPr>
            <p:ph type="title"/>
          </p:nvPr>
        </p:nvSpPr>
        <p:spPr>
          <a:xfrm>
            <a:off x="265500" y="929275"/>
            <a:ext cx="4045200" cy="17862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lt2"/>
              </a:buClr>
              <a:buSzPts val="4200"/>
              <a:buNone/>
              <a:defRPr>
                <a:solidFill>
                  <a:schemeClr val="lt2"/>
                </a:solidFill>
              </a:defRPr>
            </a:lvl1pPr>
            <a:lvl2pPr lvl="1" algn="ctr">
              <a:lnSpc>
                <a:spcPct val="100000"/>
              </a:lnSpc>
              <a:spcBef>
                <a:spcPts val="0"/>
              </a:spcBef>
              <a:spcAft>
                <a:spcPts val="0"/>
              </a:spcAft>
              <a:buClr>
                <a:schemeClr val="lt2"/>
              </a:buClr>
              <a:buSzPts val="4200"/>
              <a:buNone/>
              <a:defRPr>
                <a:solidFill>
                  <a:schemeClr val="lt2"/>
                </a:solidFill>
              </a:defRPr>
            </a:lvl2pPr>
            <a:lvl3pPr lvl="2" algn="ctr">
              <a:lnSpc>
                <a:spcPct val="100000"/>
              </a:lnSpc>
              <a:spcBef>
                <a:spcPts val="0"/>
              </a:spcBef>
              <a:spcAft>
                <a:spcPts val="0"/>
              </a:spcAft>
              <a:buClr>
                <a:schemeClr val="lt2"/>
              </a:buClr>
              <a:buSzPts val="4200"/>
              <a:buNone/>
              <a:defRPr>
                <a:solidFill>
                  <a:schemeClr val="lt2"/>
                </a:solidFill>
              </a:defRPr>
            </a:lvl3pPr>
            <a:lvl4pPr lvl="3" algn="ctr">
              <a:lnSpc>
                <a:spcPct val="100000"/>
              </a:lnSpc>
              <a:spcBef>
                <a:spcPts val="0"/>
              </a:spcBef>
              <a:spcAft>
                <a:spcPts val="0"/>
              </a:spcAft>
              <a:buClr>
                <a:schemeClr val="lt2"/>
              </a:buClr>
              <a:buSzPts val="4200"/>
              <a:buNone/>
              <a:defRPr>
                <a:solidFill>
                  <a:schemeClr val="lt2"/>
                </a:solidFill>
              </a:defRPr>
            </a:lvl4pPr>
            <a:lvl5pPr lvl="4" algn="ctr">
              <a:lnSpc>
                <a:spcPct val="100000"/>
              </a:lnSpc>
              <a:spcBef>
                <a:spcPts val="0"/>
              </a:spcBef>
              <a:spcAft>
                <a:spcPts val="0"/>
              </a:spcAft>
              <a:buClr>
                <a:schemeClr val="lt2"/>
              </a:buClr>
              <a:buSzPts val="4200"/>
              <a:buNone/>
              <a:defRPr>
                <a:solidFill>
                  <a:schemeClr val="lt2"/>
                </a:solidFill>
              </a:defRPr>
            </a:lvl5pPr>
            <a:lvl6pPr lvl="5" algn="ctr">
              <a:lnSpc>
                <a:spcPct val="100000"/>
              </a:lnSpc>
              <a:spcBef>
                <a:spcPts val="0"/>
              </a:spcBef>
              <a:spcAft>
                <a:spcPts val="0"/>
              </a:spcAft>
              <a:buClr>
                <a:schemeClr val="lt2"/>
              </a:buClr>
              <a:buSzPts val="4200"/>
              <a:buNone/>
              <a:defRPr>
                <a:solidFill>
                  <a:schemeClr val="lt2"/>
                </a:solidFill>
              </a:defRPr>
            </a:lvl6pPr>
            <a:lvl7pPr lvl="6" algn="ctr">
              <a:lnSpc>
                <a:spcPct val="100000"/>
              </a:lnSpc>
              <a:spcBef>
                <a:spcPts val="0"/>
              </a:spcBef>
              <a:spcAft>
                <a:spcPts val="0"/>
              </a:spcAft>
              <a:buClr>
                <a:schemeClr val="lt2"/>
              </a:buClr>
              <a:buSzPts val="4200"/>
              <a:buNone/>
              <a:defRPr>
                <a:solidFill>
                  <a:schemeClr val="lt2"/>
                </a:solidFill>
              </a:defRPr>
            </a:lvl7pPr>
            <a:lvl8pPr lvl="7" algn="ctr">
              <a:lnSpc>
                <a:spcPct val="100000"/>
              </a:lnSpc>
              <a:spcBef>
                <a:spcPts val="0"/>
              </a:spcBef>
              <a:spcAft>
                <a:spcPts val="0"/>
              </a:spcAft>
              <a:buClr>
                <a:schemeClr val="lt2"/>
              </a:buClr>
              <a:buSzPts val="4200"/>
              <a:buNone/>
              <a:defRPr>
                <a:solidFill>
                  <a:schemeClr val="lt2"/>
                </a:solidFill>
              </a:defRPr>
            </a:lvl8pPr>
            <a:lvl9pPr lvl="8" algn="ctr">
              <a:lnSpc>
                <a:spcPct val="100000"/>
              </a:lnSpc>
              <a:spcBef>
                <a:spcPts val="0"/>
              </a:spcBef>
              <a:spcAft>
                <a:spcPts val="0"/>
              </a:spcAft>
              <a:buClr>
                <a:schemeClr val="lt2"/>
              </a:buClr>
              <a:buSzPts val="4200"/>
              <a:buNone/>
              <a:defRPr>
                <a:solidFill>
                  <a:schemeClr val="lt2"/>
                </a:solidFill>
              </a:defRPr>
            </a:lvl9pPr>
          </a:lstStyle>
          <a:p/>
        </p:txBody>
      </p:sp>
      <p:sp>
        <p:nvSpPr>
          <p:cNvPr id="47" name="Google Shape;47;g849773c3a5_0_36"/>
          <p:cNvSpPr txBox="1">
            <a:spLocks noGrp="1"/>
          </p:cNvSpPr>
          <p:nvPr>
            <p:ph type="subTitle" idx="1"/>
          </p:nvPr>
        </p:nvSpPr>
        <p:spPr>
          <a:xfrm>
            <a:off x="265500" y="2769001"/>
            <a:ext cx="4045200" cy="1574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400"/>
              <a:buFont typeface="Economica" panose="02000506040000020004"/>
              <a:buNone/>
              <a:defRPr sz="2400">
                <a:latin typeface="Economica" panose="02000506040000020004"/>
                <a:ea typeface="Economica" panose="02000506040000020004"/>
                <a:cs typeface="Economica" panose="02000506040000020004"/>
                <a:sym typeface="Economica" panose="02000506040000020004"/>
              </a:defRPr>
            </a:lvl1pPr>
            <a:lvl2pPr lvl="1" algn="ctr">
              <a:lnSpc>
                <a:spcPct val="100000"/>
              </a:lnSpc>
              <a:spcBef>
                <a:spcPts val="0"/>
              </a:spcBef>
              <a:spcAft>
                <a:spcPts val="0"/>
              </a:spcAft>
              <a:buSzPts val="2400"/>
              <a:buFont typeface="Economica" panose="02000506040000020004"/>
              <a:buNone/>
              <a:defRPr sz="2400">
                <a:latin typeface="Economica" panose="02000506040000020004"/>
                <a:ea typeface="Economica" panose="02000506040000020004"/>
                <a:cs typeface="Economica" panose="02000506040000020004"/>
                <a:sym typeface="Economica" panose="02000506040000020004"/>
              </a:defRPr>
            </a:lvl2pPr>
            <a:lvl3pPr lvl="2" algn="ctr">
              <a:lnSpc>
                <a:spcPct val="100000"/>
              </a:lnSpc>
              <a:spcBef>
                <a:spcPts val="0"/>
              </a:spcBef>
              <a:spcAft>
                <a:spcPts val="0"/>
              </a:spcAft>
              <a:buSzPts val="2400"/>
              <a:buFont typeface="Economica" panose="02000506040000020004"/>
              <a:buNone/>
              <a:defRPr sz="2400">
                <a:latin typeface="Economica" panose="02000506040000020004"/>
                <a:ea typeface="Economica" panose="02000506040000020004"/>
                <a:cs typeface="Economica" panose="02000506040000020004"/>
                <a:sym typeface="Economica" panose="02000506040000020004"/>
              </a:defRPr>
            </a:lvl3pPr>
            <a:lvl4pPr lvl="3" algn="ctr">
              <a:lnSpc>
                <a:spcPct val="100000"/>
              </a:lnSpc>
              <a:spcBef>
                <a:spcPts val="0"/>
              </a:spcBef>
              <a:spcAft>
                <a:spcPts val="0"/>
              </a:spcAft>
              <a:buSzPts val="2400"/>
              <a:buFont typeface="Economica" panose="02000506040000020004"/>
              <a:buNone/>
              <a:defRPr sz="2400">
                <a:latin typeface="Economica" panose="02000506040000020004"/>
                <a:ea typeface="Economica" panose="02000506040000020004"/>
                <a:cs typeface="Economica" panose="02000506040000020004"/>
                <a:sym typeface="Economica" panose="02000506040000020004"/>
              </a:defRPr>
            </a:lvl4pPr>
            <a:lvl5pPr lvl="4" algn="ctr">
              <a:lnSpc>
                <a:spcPct val="100000"/>
              </a:lnSpc>
              <a:spcBef>
                <a:spcPts val="0"/>
              </a:spcBef>
              <a:spcAft>
                <a:spcPts val="0"/>
              </a:spcAft>
              <a:buSzPts val="2400"/>
              <a:buFont typeface="Economica" panose="02000506040000020004"/>
              <a:buNone/>
              <a:defRPr sz="2400">
                <a:latin typeface="Economica" panose="02000506040000020004"/>
                <a:ea typeface="Economica" panose="02000506040000020004"/>
                <a:cs typeface="Economica" panose="02000506040000020004"/>
                <a:sym typeface="Economica" panose="02000506040000020004"/>
              </a:defRPr>
            </a:lvl5pPr>
            <a:lvl6pPr lvl="5" algn="ctr">
              <a:lnSpc>
                <a:spcPct val="100000"/>
              </a:lnSpc>
              <a:spcBef>
                <a:spcPts val="0"/>
              </a:spcBef>
              <a:spcAft>
                <a:spcPts val="0"/>
              </a:spcAft>
              <a:buSzPts val="2400"/>
              <a:buFont typeface="Economica" panose="02000506040000020004"/>
              <a:buNone/>
              <a:defRPr sz="2400">
                <a:latin typeface="Economica" panose="02000506040000020004"/>
                <a:ea typeface="Economica" panose="02000506040000020004"/>
                <a:cs typeface="Economica" panose="02000506040000020004"/>
                <a:sym typeface="Economica" panose="02000506040000020004"/>
              </a:defRPr>
            </a:lvl6pPr>
            <a:lvl7pPr lvl="6" algn="ctr">
              <a:lnSpc>
                <a:spcPct val="100000"/>
              </a:lnSpc>
              <a:spcBef>
                <a:spcPts val="0"/>
              </a:spcBef>
              <a:spcAft>
                <a:spcPts val="0"/>
              </a:spcAft>
              <a:buSzPts val="2400"/>
              <a:buFont typeface="Economica" panose="02000506040000020004"/>
              <a:buNone/>
              <a:defRPr sz="2400">
                <a:latin typeface="Economica" panose="02000506040000020004"/>
                <a:ea typeface="Economica" panose="02000506040000020004"/>
                <a:cs typeface="Economica" panose="02000506040000020004"/>
                <a:sym typeface="Economica" panose="02000506040000020004"/>
              </a:defRPr>
            </a:lvl7pPr>
            <a:lvl8pPr lvl="7" algn="ctr">
              <a:lnSpc>
                <a:spcPct val="100000"/>
              </a:lnSpc>
              <a:spcBef>
                <a:spcPts val="0"/>
              </a:spcBef>
              <a:spcAft>
                <a:spcPts val="0"/>
              </a:spcAft>
              <a:buSzPts val="2400"/>
              <a:buFont typeface="Economica" panose="02000506040000020004"/>
              <a:buNone/>
              <a:defRPr sz="2400">
                <a:latin typeface="Economica" panose="02000506040000020004"/>
                <a:ea typeface="Economica" panose="02000506040000020004"/>
                <a:cs typeface="Economica" panose="02000506040000020004"/>
                <a:sym typeface="Economica" panose="02000506040000020004"/>
              </a:defRPr>
            </a:lvl8pPr>
            <a:lvl9pPr lvl="8" algn="ctr">
              <a:lnSpc>
                <a:spcPct val="100000"/>
              </a:lnSpc>
              <a:spcBef>
                <a:spcPts val="0"/>
              </a:spcBef>
              <a:spcAft>
                <a:spcPts val="0"/>
              </a:spcAft>
              <a:buSzPts val="2400"/>
              <a:buFont typeface="Economica" panose="02000506040000020004"/>
              <a:buNone/>
              <a:defRPr sz="2400">
                <a:latin typeface="Economica" panose="02000506040000020004"/>
                <a:ea typeface="Economica" panose="02000506040000020004"/>
                <a:cs typeface="Economica" panose="02000506040000020004"/>
                <a:sym typeface="Economica" panose="02000506040000020004"/>
              </a:defRPr>
            </a:lvl9pPr>
          </a:lstStyle>
          <a:p/>
        </p:txBody>
      </p:sp>
      <p:sp>
        <p:nvSpPr>
          <p:cNvPr id="48" name="Google Shape;48;g849773c3a5_0_36"/>
          <p:cNvSpPr txBox="1">
            <a:spLocks noGrp="1"/>
          </p:cNvSpPr>
          <p:nvPr>
            <p:ph type="body" idx="2"/>
          </p:nvPr>
        </p:nvSpPr>
        <p:spPr>
          <a:xfrm>
            <a:off x="4939500" y="724200"/>
            <a:ext cx="3837000" cy="3695100"/>
          </a:xfrm>
          <a:prstGeom prst="rect">
            <a:avLst/>
          </a:prstGeom>
          <a:noFill/>
          <a:ln>
            <a:noFill/>
          </a:ln>
        </p:spPr>
        <p:txBody>
          <a:bodyPr spcFirstLastPara="1" wrap="square" lIns="91425" tIns="91425" rIns="91425" bIns="91425" anchor="ctr" anchorCtr="0">
            <a:noAutofit/>
          </a:bodyPr>
          <a:lstStyle>
            <a:lvl1pPr marL="457200" lvl="0" indent="-342900" algn="l">
              <a:lnSpc>
                <a:spcPct val="115000"/>
              </a:lnSpc>
              <a:spcBef>
                <a:spcPts val="0"/>
              </a:spcBef>
              <a:spcAft>
                <a:spcPts val="0"/>
              </a:spcAft>
              <a:buClr>
                <a:schemeClr val="lt1"/>
              </a:buClr>
              <a:buSzPts val="1800"/>
              <a:buChar char="●"/>
              <a:defRPr>
                <a:solidFill>
                  <a:schemeClr val="lt1"/>
                </a:solidFill>
              </a:defRPr>
            </a:lvl1pPr>
            <a:lvl2pPr marL="914400" lvl="1" indent="-317500" algn="l">
              <a:lnSpc>
                <a:spcPct val="115000"/>
              </a:lnSpc>
              <a:spcBef>
                <a:spcPts val="1600"/>
              </a:spcBef>
              <a:spcAft>
                <a:spcPts val="0"/>
              </a:spcAft>
              <a:buClr>
                <a:schemeClr val="lt1"/>
              </a:buClr>
              <a:buSzPts val="1400"/>
              <a:buChar char="○"/>
              <a:defRPr>
                <a:solidFill>
                  <a:schemeClr val="lt1"/>
                </a:solidFill>
              </a:defRPr>
            </a:lvl2pPr>
            <a:lvl3pPr marL="1371600" lvl="2" indent="-317500" algn="l">
              <a:lnSpc>
                <a:spcPct val="115000"/>
              </a:lnSpc>
              <a:spcBef>
                <a:spcPts val="1600"/>
              </a:spcBef>
              <a:spcAft>
                <a:spcPts val="0"/>
              </a:spcAft>
              <a:buClr>
                <a:schemeClr val="lt1"/>
              </a:buClr>
              <a:buSzPts val="1400"/>
              <a:buChar char="■"/>
              <a:defRPr>
                <a:solidFill>
                  <a:schemeClr val="lt1"/>
                </a:solidFill>
              </a:defRPr>
            </a:lvl3pPr>
            <a:lvl4pPr marL="1828800" lvl="3" indent="-317500" algn="l">
              <a:lnSpc>
                <a:spcPct val="115000"/>
              </a:lnSpc>
              <a:spcBef>
                <a:spcPts val="1600"/>
              </a:spcBef>
              <a:spcAft>
                <a:spcPts val="0"/>
              </a:spcAft>
              <a:buClr>
                <a:schemeClr val="lt1"/>
              </a:buClr>
              <a:buSzPts val="1400"/>
              <a:buChar char="●"/>
              <a:defRPr>
                <a:solidFill>
                  <a:schemeClr val="lt1"/>
                </a:solidFill>
              </a:defRPr>
            </a:lvl4pPr>
            <a:lvl5pPr marL="2286000" lvl="4" indent="-317500" algn="l">
              <a:lnSpc>
                <a:spcPct val="115000"/>
              </a:lnSpc>
              <a:spcBef>
                <a:spcPts val="1600"/>
              </a:spcBef>
              <a:spcAft>
                <a:spcPts val="0"/>
              </a:spcAft>
              <a:buClr>
                <a:schemeClr val="lt1"/>
              </a:buClr>
              <a:buSzPts val="1400"/>
              <a:buChar char="○"/>
              <a:defRPr>
                <a:solidFill>
                  <a:schemeClr val="lt1"/>
                </a:solidFill>
              </a:defRPr>
            </a:lvl5pPr>
            <a:lvl6pPr marL="2743200" lvl="5" indent="-317500" algn="l">
              <a:lnSpc>
                <a:spcPct val="115000"/>
              </a:lnSpc>
              <a:spcBef>
                <a:spcPts val="1600"/>
              </a:spcBef>
              <a:spcAft>
                <a:spcPts val="0"/>
              </a:spcAft>
              <a:buClr>
                <a:schemeClr val="lt1"/>
              </a:buClr>
              <a:buSzPts val="1400"/>
              <a:buChar char="■"/>
              <a:defRPr>
                <a:solidFill>
                  <a:schemeClr val="lt1"/>
                </a:solidFill>
              </a:defRPr>
            </a:lvl6pPr>
            <a:lvl7pPr marL="3200400" lvl="6" indent="-317500" algn="l">
              <a:lnSpc>
                <a:spcPct val="115000"/>
              </a:lnSpc>
              <a:spcBef>
                <a:spcPts val="1600"/>
              </a:spcBef>
              <a:spcAft>
                <a:spcPts val="0"/>
              </a:spcAft>
              <a:buClr>
                <a:schemeClr val="lt1"/>
              </a:buClr>
              <a:buSzPts val="1400"/>
              <a:buChar char="●"/>
              <a:defRPr>
                <a:solidFill>
                  <a:schemeClr val="lt1"/>
                </a:solidFill>
              </a:defRPr>
            </a:lvl7pPr>
            <a:lvl8pPr marL="3657600" lvl="7" indent="-317500" algn="l">
              <a:lnSpc>
                <a:spcPct val="115000"/>
              </a:lnSpc>
              <a:spcBef>
                <a:spcPts val="1600"/>
              </a:spcBef>
              <a:spcAft>
                <a:spcPts val="0"/>
              </a:spcAft>
              <a:buClr>
                <a:schemeClr val="lt1"/>
              </a:buClr>
              <a:buSzPts val="1400"/>
              <a:buChar char="○"/>
              <a:defRPr>
                <a:solidFill>
                  <a:schemeClr val="lt1"/>
                </a:solidFill>
              </a:defRPr>
            </a:lvl8pPr>
            <a:lvl9pPr marL="4114800" lvl="8" indent="-317500" algn="l">
              <a:lnSpc>
                <a:spcPct val="115000"/>
              </a:lnSpc>
              <a:spcBef>
                <a:spcPts val="1600"/>
              </a:spcBef>
              <a:spcAft>
                <a:spcPts val="1600"/>
              </a:spcAft>
              <a:buClr>
                <a:schemeClr val="lt1"/>
              </a:buClr>
              <a:buSzPts val="1400"/>
              <a:buChar char="■"/>
              <a:defRPr>
                <a:solidFill>
                  <a:schemeClr val="lt1"/>
                </a:solidFill>
              </a:defRPr>
            </a:lvl9pPr>
          </a:lstStyle>
          <a:p/>
        </p:txBody>
      </p:sp>
      <p:sp>
        <p:nvSpPr>
          <p:cNvPr id="49" name="Google Shape;49;g849773c3a5_0_3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lt1"/>
                </a:solidFill>
                <a:latin typeface="Economica" panose="02000506040000020004"/>
                <a:ea typeface="Economica" panose="02000506040000020004"/>
                <a:cs typeface="Economica" panose="02000506040000020004"/>
                <a:sym typeface="Economica" panose="020005060400000200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lt1"/>
                </a:solidFill>
                <a:latin typeface="Economica" panose="02000506040000020004"/>
                <a:ea typeface="Economica" panose="02000506040000020004"/>
                <a:cs typeface="Economica" panose="02000506040000020004"/>
                <a:sym typeface="Economica" panose="020005060400000200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lt1"/>
                </a:solidFill>
                <a:latin typeface="Economica" panose="02000506040000020004"/>
                <a:ea typeface="Economica" panose="02000506040000020004"/>
                <a:cs typeface="Economica" panose="02000506040000020004"/>
                <a:sym typeface="Economica" panose="020005060400000200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lt1"/>
                </a:solidFill>
                <a:latin typeface="Economica" panose="02000506040000020004"/>
                <a:ea typeface="Economica" panose="02000506040000020004"/>
                <a:cs typeface="Economica" panose="02000506040000020004"/>
                <a:sym typeface="Economica" panose="020005060400000200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lt1"/>
                </a:solidFill>
                <a:latin typeface="Economica" panose="02000506040000020004"/>
                <a:ea typeface="Economica" panose="02000506040000020004"/>
                <a:cs typeface="Economica" panose="02000506040000020004"/>
                <a:sym typeface="Economica" panose="020005060400000200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lt1"/>
                </a:solidFill>
                <a:latin typeface="Economica" panose="02000506040000020004"/>
                <a:ea typeface="Economica" panose="02000506040000020004"/>
                <a:cs typeface="Economica" panose="02000506040000020004"/>
                <a:sym typeface="Economica" panose="020005060400000200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lt1"/>
                </a:solidFill>
                <a:latin typeface="Economica" panose="02000506040000020004"/>
                <a:ea typeface="Economica" panose="02000506040000020004"/>
                <a:cs typeface="Economica" panose="02000506040000020004"/>
                <a:sym typeface="Economica" panose="020005060400000200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lt1"/>
                </a:solidFill>
                <a:latin typeface="Economica" panose="02000506040000020004"/>
                <a:ea typeface="Economica" panose="02000506040000020004"/>
                <a:cs typeface="Economica" panose="02000506040000020004"/>
                <a:sym typeface="Economica" panose="020005060400000200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lt1"/>
                </a:solidFill>
                <a:latin typeface="Economica" panose="02000506040000020004"/>
                <a:ea typeface="Economica" panose="02000506040000020004"/>
                <a:cs typeface="Economica" panose="02000506040000020004"/>
                <a:sym typeface="Economica" panose="02000506040000020004"/>
              </a:defRPr>
            </a:lvl9pPr>
          </a:lstStyle>
          <a:p>
            <a:fld id="{00000000-1234-1234-1234-123412341234}" type="slidenum">
              <a:rPr lang="es-ES" smtClean="0"/>
            </a:fld>
            <a:endParaRPr lang="es-E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matchingName="Caption">
  <p:cSld name="CAPTION_ONLY">
    <p:spTree>
      <p:nvGrpSpPr>
        <p:cNvPr id="1" name="Shape 50"/>
        <p:cNvGrpSpPr/>
        <p:nvPr/>
      </p:nvGrpSpPr>
      <p:grpSpPr>
        <a:xfrm>
          <a:off x="0" y="0"/>
          <a:ext cx="0" cy="0"/>
          <a:chOff x="0" y="0"/>
          <a:chExt cx="0" cy="0"/>
        </a:xfrm>
      </p:grpSpPr>
      <p:sp>
        <p:nvSpPr>
          <p:cNvPr id="51" name="Google Shape;51;g849773c3a5_0_43"/>
          <p:cNvSpPr txBox="1">
            <a:spLocks noGrp="1"/>
          </p:cNvSpPr>
          <p:nvPr>
            <p:ph type="body" idx="1"/>
          </p:nvPr>
        </p:nvSpPr>
        <p:spPr>
          <a:xfrm>
            <a:off x="319500" y="4218925"/>
            <a:ext cx="5998800" cy="5988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SzPts val="2400"/>
              <a:buFont typeface="Economica" panose="02000506040000020004"/>
              <a:buNone/>
              <a:defRPr sz="2400">
                <a:latin typeface="Economica" panose="02000506040000020004"/>
                <a:ea typeface="Economica" panose="02000506040000020004"/>
                <a:cs typeface="Economica" panose="02000506040000020004"/>
                <a:sym typeface="Economica" panose="02000506040000020004"/>
              </a:defRPr>
            </a:lvl1pPr>
          </a:lstStyle>
          <a:p/>
        </p:txBody>
      </p:sp>
      <p:sp>
        <p:nvSpPr>
          <p:cNvPr id="52" name="Google Shape;52;g849773c3a5_0_4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9pPr>
          </a:lstStyle>
          <a:p>
            <a:fld id="{00000000-1234-1234-1234-123412341234}" type="slidenum">
              <a:rPr lang="es-ES" smtClean="0"/>
            </a:fld>
            <a:endParaRPr lang="es-E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3" Type="http://schemas.openxmlformats.org/officeDocument/2006/relationships/theme" Target="../theme/theme2.xml"/><Relationship Id="rId12" Type="http://schemas.openxmlformats.org/officeDocument/2006/relationships/slideLayout" Target="../slideLayouts/slideLayout23.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32.xml"/><Relationship Id="rId8" Type="http://schemas.openxmlformats.org/officeDocument/2006/relationships/slideLayout" Target="../slideLayouts/slideLayout31.xml"/><Relationship Id="rId7" Type="http://schemas.openxmlformats.org/officeDocument/2006/relationships/slideLayout" Target="../slideLayouts/slideLayout30.xml"/><Relationship Id="rId6" Type="http://schemas.openxmlformats.org/officeDocument/2006/relationships/slideLayout" Target="../slideLayouts/slideLayout29.xml"/><Relationship Id="rId5" Type="http://schemas.openxmlformats.org/officeDocument/2006/relationships/slideLayout" Target="../slideLayouts/slideLayout28.xml"/><Relationship Id="rId4" Type="http://schemas.openxmlformats.org/officeDocument/2006/relationships/slideLayout" Target="../slideLayouts/slideLayout27.xml"/><Relationship Id="rId3" Type="http://schemas.openxmlformats.org/officeDocument/2006/relationships/slideLayout" Target="../slideLayouts/slideLayout26.xml"/><Relationship Id="rId2" Type="http://schemas.openxmlformats.org/officeDocument/2006/relationships/slideLayout" Target="../slideLayouts/slideLayout25.xml"/><Relationship Id="rId16" Type="http://schemas.openxmlformats.org/officeDocument/2006/relationships/theme" Target="../theme/theme3.xml"/><Relationship Id="rId15" Type="http://schemas.openxmlformats.org/officeDocument/2006/relationships/slideLayout" Target="../slideLayouts/slideLayout38.xml"/><Relationship Id="rId14" Type="http://schemas.openxmlformats.org/officeDocument/2006/relationships/slideLayout" Target="../slideLayouts/slideLayout37.xml"/><Relationship Id="rId13" Type="http://schemas.openxmlformats.org/officeDocument/2006/relationships/slideLayout" Target="../slideLayouts/slideLayout36.xml"/><Relationship Id="rId12" Type="http://schemas.openxmlformats.org/officeDocument/2006/relationships/slideLayout" Target="../slideLayouts/slideLayout35.xml"/><Relationship Id="rId11" Type="http://schemas.openxmlformats.org/officeDocument/2006/relationships/slideLayout" Target="../slideLayouts/slideLayout34.xml"/><Relationship Id="rId10" Type="http://schemas.openxmlformats.org/officeDocument/2006/relationships/slideLayout" Target="../slideLayouts/slideLayout33.xml"/><Relationship Id="rId1"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5"/>
        <p:cNvGrpSpPr/>
        <p:nvPr/>
      </p:nvGrpSpPr>
      <p:grpSpPr>
        <a:xfrm>
          <a:off x="0" y="0"/>
          <a:ext cx="0" cy="0"/>
          <a:chOff x="0" y="0"/>
          <a:chExt cx="0" cy="0"/>
        </a:xfrm>
      </p:grpSpPr>
      <p:sp>
        <p:nvSpPr>
          <p:cNvPr id="6" name="Google Shape;6;g849773c3a5_0_0"/>
          <p:cNvSpPr txBox="1">
            <a:spLocks noGrp="1"/>
          </p:cNvSpPr>
          <p:nvPr>
            <p:ph type="title"/>
          </p:nvPr>
        </p:nvSpPr>
        <p:spPr>
          <a:xfrm>
            <a:off x="311700" y="315925"/>
            <a:ext cx="8520600" cy="831300"/>
          </a:xfrm>
          <a:prstGeom prst="rect">
            <a:avLst/>
          </a:prstGeom>
          <a:noFill/>
          <a:ln>
            <a:noFill/>
          </a:ln>
        </p:spPr>
        <p:txBody>
          <a:bodyPr spcFirstLastPara="1" wrap="square" lIns="91425" tIns="91425" rIns="91425" bIns="91425" anchor="b" anchorCtr="0">
            <a:noAutofit/>
          </a:bodyPr>
          <a:lstStyle>
            <a:lvl1pPr marR="0" lvl="0"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1pPr>
            <a:lvl2pPr marR="0" lvl="1"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2pPr>
            <a:lvl3pPr marR="0" lvl="2"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3pPr>
            <a:lvl4pPr marR="0" lvl="3"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4pPr>
            <a:lvl5pPr marR="0" lvl="4"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5pPr>
            <a:lvl6pPr marR="0" lvl="5"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6pPr>
            <a:lvl7pPr marR="0" lvl="6"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7pPr>
            <a:lvl8pPr marR="0" lvl="7"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8pPr>
            <a:lvl9pPr marR="0" lvl="8"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9pPr>
          </a:lstStyle>
          <a:p/>
        </p:txBody>
      </p:sp>
      <p:sp>
        <p:nvSpPr>
          <p:cNvPr id="7" name="Google Shape;7;g849773c3a5_0_0"/>
          <p:cNvSpPr txBox="1">
            <a:spLocks noGrp="1"/>
          </p:cNvSpPr>
          <p:nvPr>
            <p:ph type="body" idx="1"/>
          </p:nvPr>
        </p:nvSpPr>
        <p:spPr>
          <a:xfrm>
            <a:off x="311700" y="1225225"/>
            <a:ext cx="8520600" cy="33540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chemeClr val="dk1"/>
              </a:buClr>
              <a:buSzPts val="1800"/>
              <a:buFont typeface="Open Sans" panose="020B0606030504020204"/>
              <a:buChar char="●"/>
              <a:defRPr sz="1800" b="0" i="0" u="none" strike="noStrike" cap="none">
                <a:solidFill>
                  <a:schemeClr val="dk1"/>
                </a:solidFill>
                <a:latin typeface="Open Sans" panose="020B0606030504020204"/>
                <a:ea typeface="Open Sans" panose="020B0606030504020204"/>
                <a:cs typeface="Open Sans" panose="020B0606030504020204"/>
                <a:sym typeface="Open Sans" panose="020B0606030504020204"/>
              </a:defRPr>
            </a:lvl1pPr>
            <a:lvl2pPr marL="914400" marR="0" lvl="1" indent="-317500" algn="l" rtl="0">
              <a:lnSpc>
                <a:spcPct val="115000"/>
              </a:lnSpc>
              <a:spcBef>
                <a:spcPts val="1600"/>
              </a:spcBef>
              <a:spcAft>
                <a:spcPts val="0"/>
              </a:spcAft>
              <a:buClr>
                <a:schemeClr val="dk1"/>
              </a:buClr>
              <a:buSzPts val="1400"/>
              <a:buFont typeface="Open Sans" panose="020B0606030504020204"/>
              <a:buChar char="○"/>
              <a:defRPr sz="1400" b="0" i="0" u="none" strike="noStrike" cap="none">
                <a:solidFill>
                  <a:schemeClr val="dk1"/>
                </a:solidFill>
                <a:latin typeface="Open Sans" panose="020B0606030504020204"/>
                <a:ea typeface="Open Sans" panose="020B0606030504020204"/>
                <a:cs typeface="Open Sans" panose="020B0606030504020204"/>
                <a:sym typeface="Open Sans" panose="020B0606030504020204"/>
              </a:defRPr>
            </a:lvl2pPr>
            <a:lvl3pPr marL="1371600" marR="0" lvl="2" indent="-317500" algn="l" rtl="0">
              <a:lnSpc>
                <a:spcPct val="115000"/>
              </a:lnSpc>
              <a:spcBef>
                <a:spcPts val="1600"/>
              </a:spcBef>
              <a:spcAft>
                <a:spcPts val="0"/>
              </a:spcAft>
              <a:buClr>
                <a:schemeClr val="dk1"/>
              </a:buClr>
              <a:buSzPts val="1400"/>
              <a:buFont typeface="Open Sans" panose="020B0606030504020204"/>
              <a:buChar char="■"/>
              <a:defRPr sz="1400" b="0" i="0" u="none" strike="noStrike" cap="none">
                <a:solidFill>
                  <a:schemeClr val="dk1"/>
                </a:solidFill>
                <a:latin typeface="Open Sans" panose="020B0606030504020204"/>
                <a:ea typeface="Open Sans" panose="020B0606030504020204"/>
                <a:cs typeface="Open Sans" panose="020B0606030504020204"/>
                <a:sym typeface="Open Sans" panose="020B0606030504020204"/>
              </a:defRPr>
            </a:lvl3pPr>
            <a:lvl4pPr marL="1828800" marR="0" lvl="3" indent="-317500" algn="l" rtl="0">
              <a:lnSpc>
                <a:spcPct val="115000"/>
              </a:lnSpc>
              <a:spcBef>
                <a:spcPts val="1600"/>
              </a:spcBef>
              <a:spcAft>
                <a:spcPts val="0"/>
              </a:spcAft>
              <a:buClr>
                <a:schemeClr val="dk1"/>
              </a:buClr>
              <a:buSzPts val="1400"/>
              <a:buFont typeface="Open Sans" panose="020B0606030504020204"/>
              <a:buChar char="●"/>
              <a:defRPr sz="1400" b="0" i="0" u="none" strike="noStrike" cap="none">
                <a:solidFill>
                  <a:schemeClr val="dk1"/>
                </a:solidFill>
                <a:latin typeface="Open Sans" panose="020B0606030504020204"/>
                <a:ea typeface="Open Sans" panose="020B0606030504020204"/>
                <a:cs typeface="Open Sans" panose="020B0606030504020204"/>
                <a:sym typeface="Open Sans" panose="020B0606030504020204"/>
              </a:defRPr>
            </a:lvl4pPr>
            <a:lvl5pPr marL="2286000" marR="0" lvl="4" indent="-317500" algn="l" rtl="0">
              <a:lnSpc>
                <a:spcPct val="115000"/>
              </a:lnSpc>
              <a:spcBef>
                <a:spcPts val="1600"/>
              </a:spcBef>
              <a:spcAft>
                <a:spcPts val="0"/>
              </a:spcAft>
              <a:buClr>
                <a:schemeClr val="dk1"/>
              </a:buClr>
              <a:buSzPts val="1400"/>
              <a:buFont typeface="Open Sans" panose="020B0606030504020204"/>
              <a:buChar char="○"/>
              <a:defRPr sz="1400" b="0" i="0" u="none" strike="noStrike" cap="none">
                <a:solidFill>
                  <a:schemeClr val="dk1"/>
                </a:solidFill>
                <a:latin typeface="Open Sans" panose="020B0606030504020204"/>
                <a:ea typeface="Open Sans" panose="020B0606030504020204"/>
                <a:cs typeface="Open Sans" panose="020B0606030504020204"/>
                <a:sym typeface="Open Sans" panose="020B0606030504020204"/>
              </a:defRPr>
            </a:lvl5pPr>
            <a:lvl6pPr marL="2743200" marR="0" lvl="5" indent="-317500" algn="l" rtl="0">
              <a:lnSpc>
                <a:spcPct val="115000"/>
              </a:lnSpc>
              <a:spcBef>
                <a:spcPts val="1600"/>
              </a:spcBef>
              <a:spcAft>
                <a:spcPts val="0"/>
              </a:spcAft>
              <a:buClr>
                <a:schemeClr val="dk1"/>
              </a:buClr>
              <a:buSzPts val="1400"/>
              <a:buFont typeface="Open Sans" panose="020B0606030504020204"/>
              <a:buChar char="■"/>
              <a:defRPr sz="1400" b="0" i="0" u="none" strike="noStrike" cap="none">
                <a:solidFill>
                  <a:schemeClr val="dk1"/>
                </a:solidFill>
                <a:latin typeface="Open Sans" panose="020B0606030504020204"/>
                <a:ea typeface="Open Sans" panose="020B0606030504020204"/>
                <a:cs typeface="Open Sans" panose="020B0606030504020204"/>
                <a:sym typeface="Open Sans" panose="020B0606030504020204"/>
              </a:defRPr>
            </a:lvl6pPr>
            <a:lvl7pPr marL="3200400" marR="0" lvl="6" indent="-317500" algn="l" rtl="0">
              <a:lnSpc>
                <a:spcPct val="115000"/>
              </a:lnSpc>
              <a:spcBef>
                <a:spcPts val="1600"/>
              </a:spcBef>
              <a:spcAft>
                <a:spcPts val="0"/>
              </a:spcAft>
              <a:buClr>
                <a:schemeClr val="dk1"/>
              </a:buClr>
              <a:buSzPts val="1400"/>
              <a:buFont typeface="Open Sans" panose="020B0606030504020204"/>
              <a:buChar char="●"/>
              <a:defRPr sz="1400" b="0" i="0" u="none" strike="noStrike" cap="none">
                <a:solidFill>
                  <a:schemeClr val="dk1"/>
                </a:solidFill>
                <a:latin typeface="Open Sans" panose="020B0606030504020204"/>
                <a:ea typeface="Open Sans" panose="020B0606030504020204"/>
                <a:cs typeface="Open Sans" panose="020B0606030504020204"/>
                <a:sym typeface="Open Sans" panose="020B0606030504020204"/>
              </a:defRPr>
            </a:lvl7pPr>
            <a:lvl8pPr marL="3657600" marR="0" lvl="7" indent="-317500" algn="l" rtl="0">
              <a:lnSpc>
                <a:spcPct val="115000"/>
              </a:lnSpc>
              <a:spcBef>
                <a:spcPts val="1600"/>
              </a:spcBef>
              <a:spcAft>
                <a:spcPts val="0"/>
              </a:spcAft>
              <a:buClr>
                <a:schemeClr val="dk1"/>
              </a:buClr>
              <a:buSzPts val="1400"/>
              <a:buFont typeface="Open Sans" panose="020B0606030504020204"/>
              <a:buChar char="○"/>
              <a:defRPr sz="1400" b="0" i="0" u="none" strike="noStrike" cap="none">
                <a:solidFill>
                  <a:schemeClr val="dk1"/>
                </a:solidFill>
                <a:latin typeface="Open Sans" panose="020B0606030504020204"/>
                <a:ea typeface="Open Sans" panose="020B0606030504020204"/>
                <a:cs typeface="Open Sans" panose="020B0606030504020204"/>
                <a:sym typeface="Open Sans" panose="020B0606030504020204"/>
              </a:defRPr>
            </a:lvl8pPr>
            <a:lvl9pPr marL="4114800" marR="0" lvl="8" indent="-317500" algn="l" rtl="0">
              <a:lnSpc>
                <a:spcPct val="115000"/>
              </a:lnSpc>
              <a:spcBef>
                <a:spcPts val="1600"/>
              </a:spcBef>
              <a:spcAft>
                <a:spcPts val="1600"/>
              </a:spcAft>
              <a:buClr>
                <a:schemeClr val="dk1"/>
              </a:buClr>
              <a:buSzPts val="1400"/>
              <a:buFont typeface="Open Sans" panose="020B0606030504020204"/>
              <a:buChar char="■"/>
              <a:defRPr sz="1400" b="0" i="0" u="none" strike="noStrike" cap="none">
                <a:solidFill>
                  <a:schemeClr val="dk1"/>
                </a:solidFill>
                <a:latin typeface="Open Sans" panose="020B0606030504020204"/>
                <a:ea typeface="Open Sans" panose="020B0606030504020204"/>
                <a:cs typeface="Open Sans" panose="020B0606030504020204"/>
                <a:sym typeface="Open Sans" panose="020B0606030504020204"/>
              </a:defRPr>
            </a:lvl9pPr>
          </a:lstStyle>
          <a:p/>
        </p:txBody>
      </p:sp>
      <p:sp>
        <p:nvSpPr>
          <p:cNvPr id="8" name="Google Shape;8;g849773c3a5_0_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1pPr>
            <a:lvl2pPr marL="0" marR="0" lvl="1"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2pPr>
            <a:lvl3pPr marL="0" marR="0" lvl="2"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3pPr>
            <a:lvl4pPr marL="0" marR="0" lvl="3"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4pPr>
            <a:lvl5pPr marL="0" marR="0" lvl="4"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5pPr>
            <a:lvl6pPr marL="0" marR="0" lvl="5"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6pPr>
            <a:lvl7pPr marL="0" marR="0" lvl="6"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7pPr>
            <a:lvl8pPr marL="0" marR="0" lvl="7"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8pPr>
            <a:lvl9pPr marL="0" marR="0" lvl="8"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9pPr>
          </a:lstStyle>
          <a:p>
            <a:fld id="{00000000-1234-1234-1234-123412341234}" type="slidenum">
              <a:rPr lang="es-ES" smtClean="0"/>
            </a:fld>
            <a:endParaRPr lang="es-ES"/>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a:xfrm>
            <a:off x="456010" y="456010"/>
            <a:ext cx="8227219" cy="529828"/>
          </a:xfrm>
          <a:prstGeom prst="rect">
            <a:avLst/>
          </a:prstGeom>
          <a:noFill/>
          <a:ln w="9525">
            <a:noFill/>
          </a:ln>
        </p:spPr>
        <p:txBody>
          <a:bodyPr vert="horz" lIns="90170" tIns="46990" rIns="90170" bIns="46990" anchor="ctr" anchorCtr="0"/>
          <a:lstStyle/>
          <a:p>
            <a:pPr lvl="0"/>
            <a:r>
              <a:rPr lang="zh-CN" altLang="en-US"/>
              <a:t>单击此处编辑母版标题样式</a:t>
            </a:r>
            <a:endParaRPr lang="zh-CN" altLang="en-US"/>
          </a:p>
        </p:txBody>
      </p:sp>
      <p:sp>
        <p:nvSpPr>
          <p:cNvPr id="1027" name="文本占位符 2"/>
          <p:cNvSpPr>
            <a:spLocks noGrp="1"/>
          </p:cNvSpPr>
          <p:nvPr>
            <p:ph type="body"/>
          </p:nvPr>
        </p:nvSpPr>
        <p:spPr>
          <a:xfrm>
            <a:off x="456010" y="1117998"/>
            <a:ext cx="8227219" cy="3569494"/>
          </a:xfrm>
          <a:prstGeom prst="rect">
            <a:avLst/>
          </a:prstGeom>
          <a:noFill/>
          <a:ln w="9525">
            <a:noFill/>
          </a:ln>
        </p:spPr>
        <p:txBody>
          <a:bodyPr vert="horz" lIns="90000" tIns="46800" rIns="90000" bIns="46800" anchor="t" anchorCtr="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1028" name="日期占位符 3"/>
          <p:cNvSpPr>
            <a:spLocks noGrp="1"/>
          </p:cNvSpPr>
          <p:nvPr>
            <p:ph type="dt" sz="half" idx="2"/>
          </p:nvPr>
        </p:nvSpPr>
        <p:spPr>
          <a:xfrm>
            <a:off x="459582" y="4736308"/>
            <a:ext cx="2024063" cy="236935"/>
          </a:xfrm>
          <a:prstGeom prst="rect">
            <a:avLst/>
          </a:prstGeom>
          <a:noFill/>
          <a:ln w="9525">
            <a:noFill/>
          </a:ln>
        </p:spPr>
        <p:txBody>
          <a:bodyPr vert="horz" anchor="ctr" anchorCtr="0">
            <a:normAutofit/>
          </a:bodyPr>
          <a:lstStyle>
            <a:lvl1pPr algn="l">
              <a:defRPr sz="750">
                <a:solidFill>
                  <a:srgbClr val="898989"/>
                </a:solidFill>
                <a:ea typeface="宋体" panose="02010600030101010101" pitchFamily="2" charset="-122"/>
              </a:defRPr>
            </a:lvl1pPr>
          </a:lstStyle>
          <a:p>
            <a:pPr defTabSz="685800" fontAlgn="base">
              <a:spcBef>
                <a:spcPct val="0"/>
              </a:spcBef>
              <a:spcAft>
                <a:spcPct val="0"/>
              </a:spcAft>
              <a:buClrTx/>
            </a:pPr>
            <a:fld id="{BB962C8B-B14F-4D97-AF65-F5344CB8AC3E}" type="datetime1">
              <a:rPr lang="zh-CN" altLang="en-US" kern="1200" noProof="1" smtClean="0">
                <a:latin typeface="Arial" panose="020B0604020202020204" pitchFamily="34" charset="0"/>
                <a:cs typeface="+mn-cs"/>
              </a:rPr>
            </a:fld>
            <a:endParaRPr lang="zh-CN" altLang="en-US" kern="1200" noProof="1">
              <a:latin typeface="Arial" panose="020B0604020202020204" pitchFamily="34" charset="0"/>
              <a:cs typeface="+mn-cs"/>
            </a:endParaRPr>
          </a:p>
        </p:txBody>
      </p:sp>
      <p:sp>
        <p:nvSpPr>
          <p:cNvPr id="1029" name="页脚占位符 4"/>
          <p:cNvSpPr>
            <a:spLocks noGrp="1"/>
          </p:cNvSpPr>
          <p:nvPr>
            <p:ph type="ftr" sz="quarter" idx="3"/>
          </p:nvPr>
        </p:nvSpPr>
        <p:spPr>
          <a:xfrm>
            <a:off x="3087292" y="4736308"/>
            <a:ext cx="2969419" cy="236935"/>
          </a:xfrm>
          <a:prstGeom prst="rect">
            <a:avLst/>
          </a:prstGeom>
          <a:noFill/>
          <a:ln w="9525">
            <a:noFill/>
          </a:ln>
        </p:spPr>
        <p:txBody>
          <a:bodyPr vert="horz" anchor="ctr" anchorCtr="0">
            <a:normAutofit/>
          </a:bodyPr>
          <a:lstStyle>
            <a:lvl1pPr algn="ctr">
              <a:defRPr sz="750">
                <a:solidFill>
                  <a:srgbClr val="898989"/>
                </a:solidFill>
                <a:ea typeface="宋体" panose="02010600030101010101" pitchFamily="2" charset="-122"/>
              </a:defRPr>
            </a:lvl1pPr>
          </a:lstStyle>
          <a:p>
            <a:pPr defTabSz="685800" fontAlgn="base">
              <a:spcBef>
                <a:spcPct val="0"/>
              </a:spcBef>
              <a:spcAft>
                <a:spcPct val="0"/>
              </a:spcAft>
              <a:buClrTx/>
            </a:pPr>
            <a:endParaRPr lang="zh-CN" altLang="en-US" kern="1200" noProof="1">
              <a:latin typeface="Arial" panose="020B0604020202020204" pitchFamily="34" charset="0"/>
              <a:cs typeface="+mn-cs"/>
            </a:endParaRPr>
          </a:p>
        </p:txBody>
      </p:sp>
      <p:sp>
        <p:nvSpPr>
          <p:cNvPr id="1030" name="灯片编号占位符 5"/>
          <p:cNvSpPr>
            <a:spLocks noGrp="1"/>
          </p:cNvSpPr>
          <p:nvPr>
            <p:ph type="sldNum" sz="quarter" idx="4"/>
          </p:nvPr>
        </p:nvSpPr>
        <p:spPr>
          <a:xfrm>
            <a:off x="6657975" y="4736308"/>
            <a:ext cx="2025254" cy="236935"/>
          </a:xfrm>
          <a:prstGeom prst="rect">
            <a:avLst/>
          </a:prstGeom>
          <a:noFill/>
          <a:ln w="9525">
            <a:noFill/>
          </a:ln>
        </p:spPr>
        <p:txBody>
          <a:bodyPr vert="horz" anchor="ctr" anchorCtr="0">
            <a:normAutofit/>
          </a:bodyPr>
          <a:lstStyle>
            <a:lvl1pPr algn="r">
              <a:defRPr sz="750">
                <a:solidFill>
                  <a:srgbClr val="898989"/>
                </a:solidFill>
                <a:ea typeface="宋体" panose="02010600030101010101" pitchFamily="2" charset="-122"/>
              </a:defRPr>
            </a:lvl1pPr>
          </a:lstStyle>
          <a:p>
            <a:pPr defTabSz="685800" fontAlgn="base">
              <a:spcBef>
                <a:spcPct val="0"/>
              </a:spcBef>
              <a:spcAft>
                <a:spcPct val="0"/>
              </a:spcAft>
              <a:buClrTx/>
            </a:pPr>
            <a:fld id="{9A0DB2DC-4C9A-4742-B13C-FB6460FD3503}" type="slidenum">
              <a:rPr lang="zh-CN" altLang="en-US" kern="1200" noProof="1" smtClean="0">
                <a:latin typeface="Arial" panose="020B0604020202020204" pitchFamily="34" charset="0"/>
                <a:cs typeface="+mn-cs"/>
              </a:rPr>
            </a:fld>
            <a:endParaRPr lang="zh-CN" altLang="en-US" kern="1200" noProof="1">
              <a:latin typeface="Arial" panose="020B0604020202020204" pitchFamily="34" charset="0"/>
              <a:cs typeface="+mn-cs"/>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hf sldNum="0" hdr="0" ftr="0" dt="0"/>
  <p:txStyles>
    <p:titleStyle>
      <a:lvl1pPr marL="685800" lvl="0" indent="-685800" algn="l" eaLnBrk="1" latinLnBrk="0" hangingPunct="1">
        <a:lnSpc>
          <a:spcPct val="100000"/>
        </a:lnSpc>
        <a:spcBef>
          <a:spcPct val="0"/>
        </a:spcBef>
        <a:buNone/>
        <a:defRPr sz="2700" b="1" kern="1200" baseline="0">
          <a:solidFill>
            <a:srgbClr val="262626"/>
          </a:solidFill>
          <a:latin typeface="+mj-lt"/>
          <a:ea typeface="+mj-ea"/>
          <a:cs typeface="+mj-cs"/>
          <a:sym typeface="Arial" panose="020B0604020202020204" pitchFamily="34" charset="0"/>
        </a:defRPr>
      </a:lvl1pPr>
    </p:titleStyle>
    <p:bodyStyle>
      <a:lvl1pPr marL="171450" lvl="0" indent="-171450" algn="l" defTabSz="685800" eaLnBrk="1" fontAlgn="base" latinLnBrk="0" hangingPunct="1">
        <a:lnSpc>
          <a:spcPct val="130000"/>
        </a:lnSpc>
        <a:spcBef>
          <a:spcPct val="0"/>
        </a:spcBef>
        <a:spcAft>
          <a:spcPts val="750"/>
        </a:spcAft>
        <a:buFont typeface="Arial" panose="020B0604020202020204" pitchFamily="34" charset="0"/>
        <a:buChar char="●"/>
        <a:defRPr sz="1350" kern="1200" baseline="0">
          <a:solidFill>
            <a:srgbClr val="595959"/>
          </a:solidFill>
          <a:latin typeface="+mn-lt"/>
          <a:ea typeface="+mn-ea"/>
          <a:cs typeface="+mn-cs"/>
          <a:sym typeface="Arial" panose="020B0604020202020204" pitchFamily="34" charset="0"/>
        </a:defRPr>
      </a:lvl1pPr>
      <a:lvl2pPr marL="514350" lvl="1" indent="-171450" algn="l" defTabSz="685800" eaLnBrk="1" fontAlgn="base" latinLnBrk="0" hangingPunct="1">
        <a:lnSpc>
          <a:spcPct val="120000"/>
        </a:lnSpc>
        <a:spcBef>
          <a:spcPct val="0"/>
        </a:spcBef>
        <a:spcAft>
          <a:spcPts val="450"/>
        </a:spcAft>
        <a:buFont typeface="Arial" panose="020B0604020202020204" pitchFamily="34" charset="0"/>
        <a:buChar char="●"/>
        <a:defRPr sz="1200" kern="1200" baseline="0">
          <a:solidFill>
            <a:srgbClr val="595959"/>
          </a:solidFill>
          <a:latin typeface="Arial" panose="020B0604020202020204" pitchFamily="34" charset="0"/>
          <a:ea typeface="微软雅黑" panose="020B0503020204020204" charset="-122"/>
          <a:cs typeface="+mn-cs"/>
          <a:sym typeface="Arial" panose="020B0604020202020204" pitchFamily="34" charset="0"/>
        </a:defRPr>
      </a:lvl2pPr>
      <a:lvl3pPr marL="857250" lvl="2" indent="-171450" algn="l" defTabSz="685800" eaLnBrk="1" fontAlgn="base" latinLnBrk="0" hangingPunct="1">
        <a:lnSpc>
          <a:spcPct val="120000"/>
        </a:lnSpc>
        <a:spcBef>
          <a:spcPct val="0"/>
        </a:spcBef>
        <a:spcAft>
          <a:spcPts val="450"/>
        </a:spcAft>
        <a:buFont typeface="Arial" panose="020B0604020202020204" pitchFamily="34" charset="0"/>
        <a:buChar char="●"/>
        <a:defRPr sz="1200" kern="1200" baseline="0">
          <a:solidFill>
            <a:srgbClr val="595959"/>
          </a:solidFill>
          <a:latin typeface="Arial" panose="020B0604020202020204" pitchFamily="34" charset="0"/>
          <a:ea typeface="微软雅黑" panose="020B0503020204020204" charset="-122"/>
          <a:cs typeface="+mn-cs"/>
          <a:sym typeface="Arial" panose="020B0604020202020204" pitchFamily="34" charset="0"/>
        </a:defRPr>
      </a:lvl3pPr>
      <a:lvl4pPr marL="1200150" lvl="3" indent="-171450" algn="l" defTabSz="685800" eaLnBrk="1" fontAlgn="base" latinLnBrk="0" hangingPunct="1">
        <a:lnSpc>
          <a:spcPct val="120000"/>
        </a:lnSpc>
        <a:spcBef>
          <a:spcPct val="0"/>
        </a:spcBef>
        <a:spcAft>
          <a:spcPts val="225"/>
        </a:spcAft>
        <a:buFont typeface="Wingdings" panose="05000000000000000000" pitchFamily="2" charset="2"/>
        <a:buChar char=""/>
        <a:defRPr sz="1050" kern="1200" baseline="0">
          <a:solidFill>
            <a:srgbClr val="595959"/>
          </a:solidFill>
          <a:latin typeface="Arial" panose="020B0604020202020204" pitchFamily="34" charset="0"/>
          <a:ea typeface="微软雅黑" panose="020B0503020204020204" charset="-122"/>
          <a:cs typeface="+mn-cs"/>
          <a:sym typeface="Arial" panose="020B0604020202020204" pitchFamily="34" charset="0"/>
        </a:defRPr>
      </a:lvl4pPr>
      <a:lvl5pPr marL="1543050" lvl="4" indent="-171450" algn="l" defTabSz="685800" eaLnBrk="1" fontAlgn="base" latinLnBrk="0" hangingPunct="1">
        <a:lnSpc>
          <a:spcPct val="120000"/>
        </a:lnSpc>
        <a:spcBef>
          <a:spcPct val="0"/>
        </a:spcBef>
        <a:spcAft>
          <a:spcPts val="225"/>
        </a:spcAft>
        <a:buFont typeface="Arial" panose="020B0604020202020204" pitchFamily="34" charset="0"/>
        <a:buChar char="•"/>
        <a:defRPr sz="1050" kern="1200" baseline="0">
          <a:solidFill>
            <a:srgbClr val="595959"/>
          </a:solidFill>
          <a:latin typeface="Arial" panose="020B0604020202020204" pitchFamily="34" charset="0"/>
          <a:ea typeface="微软雅黑" panose="020B0503020204020204" charset="-122"/>
          <a:cs typeface="+mn-cs"/>
          <a:sym typeface="Arial" panose="020B0604020202020204" pitchFamily="34" charset="0"/>
        </a:defRPr>
      </a:lvl5pPr>
      <a:lvl6pPr marL="1885950" lvl="5" indent="-171450" algn="l" defTabSz="685800" eaLnBrk="1" fontAlgn="base" latinLnBrk="0" hangingPunct="1">
        <a:lnSpc>
          <a:spcPct val="120000"/>
        </a:lnSpc>
        <a:spcBef>
          <a:spcPct val="0"/>
        </a:spcBef>
        <a:spcAft>
          <a:spcPts val="225"/>
        </a:spcAft>
        <a:buFont typeface="Arial" panose="020B0604020202020204" pitchFamily="34" charset="0"/>
        <a:buChar char="•"/>
        <a:defRPr sz="1050" kern="1200" baseline="0">
          <a:solidFill>
            <a:srgbClr val="595959"/>
          </a:solidFill>
          <a:latin typeface="Arial" panose="020B0604020202020204" pitchFamily="34" charset="0"/>
          <a:ea typeface="微软雅黑" panose="020B0503020204020204" charset="-122"/>
          <a:cs typeface="+mn-cs"/>
          <a:sym typeface="Arial" panose="020B0604020202020204" pitchFamily="34" charset="0"/>
        </a:defRPr>
      </a:lvl6pPr>
      <a:lvl7pPr marL="2228850" lvl="6" indent="-171450" algn="l" defTabSz="685800" eaLnBrk="1" fontAlgn="base" latinLnBrk="0" hangingPunct="1">
        <a:lnSpc>
          <a:spcPct val="120000"/>
        </a:lnSpc>
        <a:spcBef>
          <a:spcPct val="0"/>
        </a:spcBef>
        <a:spcAft>
          <a:spcPts val="225"/>
        </a:spcAft>
        <a:buFont typeface="Arial" panose="020B0604020202020204" pitchFamily="34" charset="0"/>
        <a:buChar char="•"/>
        <a:defRPr sz="1050" kern="1200" baseline="0">
          <a:solidFill>
            <a:srgbClr val="595959"/>
          </a:solidFill>
          <a:latin typeface="Arial" panose="020B0604020202020204" pitchFamily="34" charset="0"/>
          <a:ea typeface="微软雅黑" panose="020B0503020204020204" charset="-122"/>
          <a:cs typeface="+mn-cs"/>
          <a:sym typeface="Arial" panose="020B0604020202020204" pitchFamily="34" charset="0"/>
        </a:defRPr>
      </a:lvl7pPr>
      <a:lvl8pPr marL="2571750" lvl="7" indent="-171450" algn="l" defTabSz="685800" eaLnBrk="1" fontAlgn="base" latinLnBrk="0" hangingPunct="1">
        <a:lnSpc>
          <a:spcPct val="120000"/>
        </a:lnSpc>
        <a:spcBef>
          <a:spcPct val="0"/>
        </a:spcBef>
        <a:spcAft>
          <a:spcPts val="225"/>
        </a:spcAft>
        <a:buFont typeface="Arial" panose="020B0604020202020204" pitchFamily="34" charset="0"/>
        <a:buChar char="•"/>
        <a:defRPr sz="1050" kern="1200" baseline="0">
          <a:solidFill>
            <a:srgbClr val="595959"/>
          </a:solidFill>
          <a:latin typeface="Arial" panose="020B0604020202020204" pitchFamily="34" charset="0"/>
          <a:ea typeface="微软雅黑" panose="020B0503020204020204" charset="-122"/>
          <a:cs typeface="+mn-cs"/>
          <a:sym typeface="Arial" panose="020B0604020202020204" pitchFamily="34" charset="0"/>
        </a:defRPr>
      </a:lvl8pPr>
      <a:lvl9pPr marL="2914650" lvl="8" indent="-171450" algn="l" defTabSz="685800" eaLnBrk="1" fontAlgn="base" latinLnBrk="0" hangingPunct="1">
        <a:lnSpc>
          <a:spcPct val="120000"/>
        </a:lnSpc>
        <a:spcBef>
          <a:spcPct val="0"/>
        </a:spcBef>
        <a:spcAft>
          <a:spcPts val="225"/>
        </a:spcAft>
        <a:buFont typeface="Arial" panose="020B0604020202020204" pitchFamily="34" charset="0"/>
        <a:buChar char="•"/>
        <a:defRPr sz="1050" kern="1200" baseline="0">
          <a:solidFill>
            <a:srgbClr val="595959"/>
          </a:solidFill>
          <a:latin typeface="Arial" panose="020B0604020202020204" pitchFamily="34" charset="0"/>
          <a:ea typeface="微软雅黑" panose="020B0503020204020204" charset="-122"/>
          <a:cs typeface="+mn-cs"/>
          <a:sym typeface="Arial" panose="020B0604020202020204" pitchFamily="34" charset="0"/>
        </a:defRPr>
      </a:lvl9pPr>
    </p:bodyStyle>
    <p:otherStyle>
      <a:lvl1pPr marL="0" lvl="0" indent="0" algn="l" defTabSz="685800" eaLnBrk="1" fontAlgn="base" latinLnBrk="0" hangingPunct="1">
        <a:lnSpc>
          <a:spcPct val="100000"/>
        </a:lnSpc>
        <a:spcBef>
          <a:spcPct val="0"/>
        </a:spcBef>
        <a:spcAft>
          <a:spcPct val="0"/>
        </a:spcAft>
        <a:buFont typeface="Arial" panose="020B0604020202020204" pitchFamily="34" charset="0"/>
        <a:defRPr sz="1350" kern="1200" baseline="0">
          <a:solidFill>
            <a:schemeClr val="tx1"/>
          </a:solidFill>
          <a:latin typeface="+mn-lt"/>
          <a:ea typeface="+mn-ea"/>
          <a:cs typeface="+mn-cs"/>
        </a:defRPr>
      </a:lvl1pPr>
      <a:lvl2pPr marL="342900" lvl="1" indent="0" algn="l" defTabSz="685800" eaLnBrk="1" fontAlgn="base" latinLnBrk="0" hangingPunct="1">
        <a:lnSpc>
          <a:spcPct val="100000"/>
        </a:lnSpc>
        <a:spcBef>
          <a:spcPct val="0"/>
        </a:spcBef>
        <a:spcAft>
          <a:spcPct val="0"/>
        </a:spcAft>
        <a:buFont typeface="Arial" panose="020B0604020202020204" pitchFamily="34" charset="0"/>
        <a:defRPr sz="1350" kern="1200" baseline="0">
          <a:solidFill>
            <a:schemeClr val="tx1"/>
          </a:solidFill>
          <a:ea typeface="宋体" panose="02010600030101010101" pitchFamily="2" charset="-122"/>
          <a:cs typeface="+mn-cs"/>
        </a:defRPr>
      </a:lvl2pPr>
      <a:lvl3pPr marL="685800" lvl="2" indent="0" algn="l" defTabSz="685800" eaLnBrk="1" fontAlgn="base" latinLnBrk="0" hangingPunct="1">
        <a:lnSpc>
          <a:spcPct val="100000"/>
        </a:lnSpc>
        <a:spcBef>
          <a:spcPct val="0"/>
        </a:spcBef>
        <a:spcAft>
          <a:spcPct val="0"/>
        </a:spcAft>
        <a:buFont typeface="Arial" panose="020B0604020202020204" pitchFamily="34" charset="0"/>
        <a:defRPr sz="1350" kern="1200" baseline="0">
          <a:solidFill>
            <a:schemeClr val="tx1"/>
          </a:solidFill>
          <a:ea typeface="宋体" panose="02010600030101010101" pitchFamily="2" charset="-122"/>
          <a:cs typeface="+mn-cs"/>
        </a:defRPr>
      </a:lvl3pPr>
      <a:lvl4pPr marL="1028700" lvl="3" indent="0" algn="l" defTabSz="685800" eaLnBrk="1" fontAlgn="base" latinLnBrk="0" hangingPunct="1">
        <a:lnSpc>
          <a:spcPct val="100000"/>
        </a:lnSpc>
        <a:spcBef>
          <a:spcPct val="0"/>
        </a:spcBef>
        <a:spcAft>
          <a:spcPct val="0"/>
        </a:spcAft>
        <a:buFont typeface="Arial" panose="020B0604020202020204" pitchFamily="34" charset="0"/>
        <a:defRPr sz="1350" kern="1200" baseline="0">
          <a:solidFill>
            <a:schemeClr val="tx1"/>
          </a:solidFill>
          <a:ea typeface="宋体" panose="02010600030101010101" pitchFamily="2" charset="-122"/>
          <a:cs typeface="+mn-cs"/>
        </a:defRPr>
      </a:lvl4pPr>
      <a:lvl5pPr marL="1371600" lvl="4" indent="0" algn="l" defTabSz="685800" eaLnBrk="1" fontAlgn="base" latinLnBrk="0" hangingPunct="1">
        <a:lnSpc>
          <a:spcPct val="100000"/>
        </a:lnSpc>
        <a:spcBef>
          <a:spcPct val="0"/>
        </a:spcBef>
        <a:spcAft>
          <a:spcPct val="0"/>
        </a:spcAft>
        <a:buFont typeface="Arial" panose="020B0604020202020204" pitchFamily="34" charset="0"/>
        <a:defRPr sz="1350" kern="1200" baseline="0">
          <a:solidFill>
            <a:schemeClr val="tx1"/>
          </a:solidFill>
          <a:ea typeface="宋体" panose="02010600030101010101" pitchFamily="2" charset="-122"/>
          <a:cs typeface="+mn-cs"/>
        </a:defRPr>
      </a:lvl5pPr>
      <a:lvl6pPr marL="1714500" lvl="5" indent="0" algn="l" defTabSz="685800" eaLnBrk="1" fontAlgn="base" latinLnBrk="0" hangingPunct="1">
        <a:lnSpc>
          <a:spcPct val="100000"/>
        </a:lnSpc>
        <a:spcBef>
          <a:spcPct val="0"/>
        </a:spcBef>
        <a:spcAft>
          <a:spcPct val="0"/>
        </a:spcAft>
        <a:buFont typeface="Arial" panose="020B0604020202020204" pitchFamily="34" charset="0"/>
        <a:defRPr sz="1350" kern="1200" baseline="0">
          <a:solidFill>
            <a:schemeClr val="tx1"/>
          </a:solidFill>
          <a:ea typeface="宋体" panose="02010600030101010101" pitchFamily="2" charset="-122"/>
          <a:cs typeface="+mn-cs"/>
        </a:defRPr>
      </a:lvl6pPr>
      <a:lvl7pPr marL="2057400" lvl="6" indent="0" algn="l" defTabSz="685800" eaLnBrk="1" fontAlgn="base" latinLnBrk="0" hangingPunct="1">
        <a:lnSpc>
          <a:spcPct val="100000"/>
        </a:lnSpc>
        <a:spcBef>
          <a:spcPct val="0"/>
        </a:spcBef>
        <a:spcAft>
          <a:spcPct val="0"/>
        </a:spcAft>
        <a:buFont typeface="Arial" panose="020B0604020202020204" pitchFamily="34" charset="0"/>
        <a:defRPr sz="1350" kern="1200" baseline="0">
          <a:solidFill>
            <a:schemeClr val="tx1"/>
          </a:solidFill>
          <a:ea typeface="宋体" panose="02010600030101010101" pitchFamily="2" charset="-122"/>
          <a:cs typeface="+mn-cs"/>
        </a:defRPr>
      </a:lvl7pPr>
      <a:lvl8pPr marL="2400300" lvl="7" indent="0" algn="l" defTabSz="685800" eaLnBrk="1" fontAlgn="base" latinLnBrk="0" hangingPunct="1">
        <a:lnSpc>
          <a:spcPct val="100000"/>
        </a:lnSpc>
        <a:spcBef>
          <a:spcPct val="0"/>
        </a:spcBef>
        <a:spcAft>
          <a:spcPct val="0"/>
        </a:spcAft>
        <a:buFont typeface="Arial" panose="020B0604020202020204" pitchFamily="34" charset="0"/>
        <a:defRPr sz="1350" kern="1200" baseline="0">
          <a:solidFill>
            <a:schemeClr val="tx1"/>
          </a:solidFill>
          <a:ea typeface="宋体" panose="02010600030101010101" pitchFamily="2" charset="-122"/>
          <a:cs typeface="+mn-cs"/>
        </a:defRPr>
      </a:lvl8pPr>
      <a:lvl9pPr marL="2743200" lvl="8" indent="0" algn="l" defTabSz="685800" eaLnBrk="1" fontAlgn="base" latinLnBrk="0" hangingPunct="1">
        <a:lnSpc>
          <a:spcPct val="100000"/>
        </a:lnSpc>
        <a:spcBef>
          <a:spcPct val="0"/>
        </a:spcBef>
        <a:spcAft>
          <a:spcPct val="0"/>
        </a:spcAft>
        <a:buFont typeface="Arial" panose="020B0604020202020204" pitchFamily="34" charset="0"/>
        <a:defRPr sz="1350" kern="1200" baseline="0">
          <a:solidFill>
            <a:schemeClr val="tx1"/>
          </a:solidFill>
          <a:ea typeface="宋体" panose="02010600030101010101" pitchFamily="2" charset="-122"/>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pPr defTabSz="685800">
              <a:buClrTx/>
              <a:defRPr/>
            </a:pPr>
            <a:fld id="{C183E886-86A7-4F8D-8780-A286D99A2418}" type="datetime1">
              <a:rPr lang="zh-CN" altLang="en-US" kern="1200" smtClean="0">
                <a:solidFill>
                  <a:prstClr val="black">
                    <a:tint val="75000"/>
                  </a:prstClr>
                </a:solidFill>
                <a:ea typeface="微软雅黑" panose="020B0503020204020204" charset="-122"/>
                <a:cs typeface="+mn-cs"/>
              </a:rPr>
            </a:fld>
            <a:endParaRPr lang="zh-CN" altLang="en-US" kern="1200">
              <a:solidFill>
                <a:prstClr val="black">
                  <a:tint val="75000"/>
                </a:prstClr>
              </a:solidFill>
              <a:ea typeface="微软雅黑" panose="020B0503020204020204" charset="-122"/>
              <a:cs typeface="+mn-cs"/>
            </a:endParaRPr>
          </a:p>
        </p:txBody>
      </p:sp>
      <p:sp>
        <p:nvSpPr>
          <p:cNvPr id="5" name="页脚占位符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pPr defTabSz="685800">
              <a:buClrTx/>
              <a:defRPr/>
            </a:pPr>
            <a:endParaRPr lang="zh-CN" altLang="en-US" kern="1200">
              <a:solidFill>
                <a:prstClr val="black">
                  <a:tint val="75000"/>
                </a:prstClr>
              </a:solidFill>
              <a:ea typeface="微软雅黑" panose="020B0503020204020204" charset="-122"/>
              <a:cs typeface="+mn-cs"/>
            </a:endParaRPr>
          </a:p>
        </p:txBody>
      </p:sp>
      <p:sp>
        <p:nvSpPr>
          <p:cNvPr id="6" name="灯片编号占位符 5"/>
          <p:cNvSpPr>
            <a:spLocks noGrp="1"/>
          </p:cNvSpPr>
          <p:nvPr>
            <p:ph type="sldNum" sz="quarter" idx="4"/>
          </p:nvPr>
        </p:nvSpPr>
        <p:spPr>
          <a:xfrm>
            <a:off x="8146474" y="4767263"/>
            <a:ext cx="368877" cy="273844"/>
          </a:xfrm>
          <a:prstGeom prst="rect">
            <a:avLst/>
          </a:prstGeom>
        </p:spPr>
        <p:txBody>
          <a:bodyPr vert="horz" lIns="91440" tIns="45720" rIns="91440" bIns="45720" rtlCol="0" anchor="ctr"/>
          <a:lstStyle>
            <a:lvl1pPr algn="r">
              <a:defRPr sz="900">
                <a:solidFill>
                  <a:schemeClr val="tx1">
                    <a:tint val="75000"/>
                  </a:schemeClr>
                </a:solidFill>
              </a:defRPr>
            </a:lvl1pPr>
          </a:lstStyle>
          <a:p>
            <a:pPr defTabSz="685800">
              <a:buClrTx/>
              <a:defRPr/>
            </a:pPr>
            <a:fld id="{C3704629-1E74-47A3-90CD-33454C7737EB}" type="slidenum">
              <a:rPr lang="zh-CN" altLang="en-US" kern="1200" smtClean="0">
                <a:solidFill>
                  <a:prstClr val="black">
                    <a:tint val="75000"/>
                  </a:prstClr>
                </a:solidFill>
                <a:ea typeface="微软雅黑" panose="020B0503020204020204" charset="-122"/>
                <a:cs typeface="+mn-cs"/>
              </a:rPr>
            </a:fld>
            <a:endParaRPr lang="zh-CN" altLang="en-US" kern="1200">
              <a:solidFill>
                <a:prstClr val="black">
                  <a:tint val="75000"/>
                </a:prstClr>
              </a:solidFill>
              <a:ea typeface="微软雅黑" panose="020B0503020204020204" charset="-122"/>
              <a:cs typeface="+mn-cs"/>
            </a:endParaRPr>
          </a:p>
        </p:txBody>
      </p:sp>
    </p:spTree>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 id="2147483687" r:id="rId14"/>
    <p:sldLayoutId id="2147483688" r:id="rId15"/>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9" Type="http://schemas.openxmlformats.org/officeDocument/2006/relationships/image" Target="../media/image17.png"/><Relationship Id="rId8" Type="http://schemas.openxmlformats.org/officeDocument/2006/relationships/image" Target="../media/image16.png"/><Relationship Id="rId7" Type="http://schemas.openxmlformats.org/officeDocument/2006/relationships/image" Target="../media/image15.png"/><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 Id="rId3" Type="http://schemas.openxmlformats.org/officeDocument/2006/relationships/image" Target="../media/image11.png"/><Relationship Id="rId26" Type="http://schemas.openxmlformats.org/officeDocument/2006/relationships/notesSlide" Target="../notesSlides/notesSlide13.xml"/><Relationship Id="rId25" Type="http://schemas.openxmlformats.org/officeDocument/2006/relationships/slideLayout" Target="../slideLayouts/slideLayout1.xml"/><Relationship Id="rId24" Type="http://schemas.openxmlformats.org/officeDocument/2006/relationships/image" Target="../media/image32.png"/><Relationship Id="rId23" Type="http://schemas.openxmlformats.org/officeDocument/2006/relationships/image" Target="../media/image31.png"/><Relationship Id="rId22" Type="http://schemas.openxmlformats.org/officeDocument/2006/relationships/image" Target="../media/image30.png"/><Relationship Id="rId21" Type="http://schemas.openxmlformats.org/officeDocument/2006/relationships/image" Target="../media/image29.png"/><Relationship Id="rId20" Type="http://schemas.openxmlformats.org/officeDocument/2006/relationships/image" Target="../media/image28.png"/><Relationship Id="rId2" Type="http://schemas.openxmlformats.org/officeDocument/2006/relationships/image" Target="../media/image10.png"/><Relationship Id="rId19" Type="http://schemas.openxmlformats.org/officeDocument/2006/relationships/image" Target="../media/image27.png"/><Relationship Id="rId18" Type="http://schemas.openxmlformats.org/officeDocument/2006/relationships/image" Target="../media/image26.png"/><Relationship Id="rId17" Type="http://schemas.openxmlformats.org/officeDocument/2006/relationships/image" Target="../media/image25.png"/><Relationship Id="rId16" Type="http://schemas.openxmlformats.org/officeDocument/2006/relationships/image" Target="../media/image24.png"/><Relationship Id="rId15" Type="http://schemas.openxmlformats.org/officeDocument/2006/relationships/image" Target="../media/image23.png"/><Relationship Id="rId14" Type="http://schemas.openxmlformats.org/officeDocument/2006/relationships/image" Target="../media/image22.png"/><Relationship Id="rId13" Type="http://schemas.openxmlformats.org/officeDocument/2006/relationships/image" Target="../media/image21.png"/><Relationship Id="rId12" Type="http://schemas.openxmlformats.org/officeDocument/2006/relationships/image" Target="../media/image20.png"/><Relationship Id="rId11" Type="http://schemas.openxmlformats.org/officeDocument/2006/relationships/image" Target="../media/image19.png"/><Relationship Id="rId10" Type="http://schemas.openxmlformats.org/officeDocument/2006/relationships/image" Target="../media/image18.png"/><Relationship Id="rId1" Type="http://schemas.openxmlformats.org/officeDocument/2006/relationships/image" Target="../media/image9.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9" Type="http://schemas.openxmlformats.org/officeDocument/2006/relationships/image" Target="../media/image41.png"/><Relationship Id="rId8" Type="http://schemas.openxmlformats.org/officeDocument/2006/relationships/image" Target="../media/image40.png"/><Relationship Id="rId7" Type="http://schemas.openxmlformats.org/officeDocument/2006/relationships/image" Target="../media/image39.png"/><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 Id="rId3" Type="http://schemas.openxmlformats.org/officeDocument/2006/relationships/image" Target="../media/image35.png"/><Relationship Id="rId2" Type="http://schemas.openxmlformats.org/officeDocument/2006/relationships/image" Target="../media/image34.png"/><Relationship Id="rId15" Type="http://schemas.openxmlformats.org/officeDocument/2006/relationships/notesSlide" Target="../notesSlides/notesSlide17.xml"/><Relationship Id="rId14" Type="http://schemas.openxmlformats.org/officeDocument/2006/relationships/slideLayout" Target="../slideLayouts/slideLayout1.xml"/><Relationship Id="rId13" Type="http://schemas.openxmlformats.org/officeDocument/2006/relationships/image" Target="../media/image45.png"/><Relationship Id="rId12" Type="http://schemas.openxmlformats.org/officeDocument/2006/relationships/image" Target="../media/image44.png"/><Relationship Id="rId11" Type="http://schemas.openxmlformats.org/officeDocument/2006/relationships/image" Target="../media/image43.png"/><Relationship Id="rId10" Type="http://schemas.openxmlformats.org/officeDocument/2006/relationships/image" Target="../media/image42.png"/><Relationship Id="rId1" Type="http://schemas.openxmlformats.org/officeDocument/2006/relationships/image" Target="../media/image33.png"/></Relationships>
</file>

<file path=ppt/slides/_rels/slide18.xml.rels><?xml version="1.0" encoding="UTF-8" standalone="yes"?>
<Relationships xmlns="http://schemas.openxmlformats.org/package/2006/relationships"><Relationship Id="rId6" Type="http://schemas.openxmlformats.org/officeDocument/2006/relationships/notesSlide" Target="../notesSlides/notesSlide18.xml"/><Relationship Id="rId5" Type="http://schemas.openxmlformats.org/officeDocument/2006/relationships/slideLayout" Target="../slideLayouts/slideLayout1.xml"/><Relationship Id="rId4" Type="http://schemas.openxmlformats.org/officeDocument/2006/relationships/image" Target="../media/image49.jpeg"/><Relationship Id="rId3" Type="http://schemas.openxmlformats.org/officeDocument/2006/relationships/image" Target="../media/image48.jpeg"/><Relationship Id="rId2" Type="http://schemas.openxmlformats.org/officeDocument/2006/relationships/image" Target="../media/image47.jpeg"/><Relationship Id="rId1" Type="http://schemas.openxmlformats.org/officeDocument/2006/relationships/image" Target="../media/image46.jpeg"/></Relationships>
</file>

<file path=ppt/slides/_rels/slide19.xml.rels><?xml version="1.0" encoding="UTF-8" standalone="yes"?>
<Relationships xmlns="http://schemas.openxmlformats.org/package/2006/relationships"><Relationship Id="rId5" Type="http://schemas.openxmlformats.org/officeDocument/2006/relationships/notesSlide" Target="../notesSlides/notesSlide19.xml"/><Relationship Id="rId4" Type="http://schemas.openxmlformats.org/officeDocument/2006/relationships/slideLayout" Target="../slideLayouts/slideLayout1.xml"/><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image" Target="../media/image5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7.xml"/></Relationships>
</file>

<file path=ppt/slides/_rels/slide21.xml.rels><?xml version="1.0" encoding="UTF-8" standalone="yes"?>
<Relationships xmlns="http://schemas.openxmlformats.org/package/2006/relationships"><Relationship Id="rId9" Type="http://schemas.openxmlformats.org/officeDocument/2006/relationships/image" Target="../media/image59.png"/><Relationship Id="rId8" Type="http://schemas.openxmlformats.org/officeDocument/2006/relationships/image" Target="../media/image58.png"/><Relationship Id="rId7" Type="http://schemas.openxmlformats.org/officeDocument/2006/relationships/image" Target="../media/image57.png"/><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 Id="rId3" Type="http://schemas.openxmlformats.org/officeDocument/2006/relationships/image" Target="../media/image53.png"/><Relationship Id="rId2" Type="http://schemas.openxmlformats.org/officeDocument/2006/relationships/image" Target="../media/image48.jpeg"/><Relationship Id="rId14" Type="http://schemas.openxmlformats.org/officeDocument/2006/relationships/notesSlide" Target="../notesSlides/notesSlide21.xml"/><Relationship Id="rId13" Type="http://schemas.openxmlformats.org/officeDocument/2006/relationships/slideLayout" Target="../slideLayouts/slideLayout12.xml"/><Relationship Id="rId12" Type="http://schemas.openxmlformats.org/officeDocument/2006/relationships/image" Target="../media/image62.png"/><Relationship Id="rId11" Type="http://schemas.openxmlformats.org/officeDocument/2006/relationships/image" Target="../media/image61.png"/><Relationship Id="rId10" Type="http://schemas.openxmlformats.org/officeDocument/2006/relationships/image" Target="../media/image60.png"/><Relationship Id="rId1" Type="http://schemas.openxmlformats.org/officeDocument/2006/relationships/image" Target="../media/image47.jpe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xml"/><Relationship Id="rId1" Type="http://schemas.openxmlformats.org/officeDocument/2006/relationships/image" Target="../media/image63.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5" Type="http://schemas.openxmlformats.org/officeDocument/2006/relationships/notesSlide" Target="../notesSlides/notesSlide25.xml"/><Relationship Id="rId4" Type="http://schemas.openxmlformats.org/officeDocument/2006/relationships/slideLayout" Target="../slideLayouts/slideLayout12.xml"/><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image" Target="../media/image53.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12.xml"/><Relationship Id="rId1" Type="http://schemas.openxmlformats.org/officeDocument/2006/relationships/image" Target="../media/image56.png"/></Relationships>
</file>

<file path=ppt/slides/_rels/slide3.xml.rels><?xml version="1.0" encoding="UTF-8" standalone="yes"?>
<Relationships xmlns="http://schemas.openxmlformats.org/package/2006/relationships"><Relationship Id="rId6" Type="http://schemas.openxmlformats.org/officeDocument/2006/relationships/notesSlide" Target="../notesSlides/notesSlide3.xml"/><Relationship Id="rId5" Type="http://schemas.openxmlformats.org/officeDocument/2006/relationships/slideLayout" Target="../slideLayouts/slideLayout1.xml"/><Relationship Id="rId4" Type="http://schemas.openxmlformats.org/officeDocument/2006/relationships/image" Target="../media/image8.jpeg"/><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56" name="圆角矩形 55"/>
          <p:cNvSpPr/>
          <p:nvPr/>
        </p:nvSpPr>
        <p:spPr>
          <a:xfrm>
            <a:off x="3286528" y="2546256"/>
            <a:ext cx="1560653" cy="319415"/>
          </a:xfrm>
          <a:prstGeom prst="roundRect">
            <a:avLst/>
          </a:prstGeom>
          <a:solidFill>
            <a:schemeClr val="accent4">
              <a:lumMod val="60000"/>
              <a:lumOff val="4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LibCarla</a:t>
            </a:r>
            <a:endParaRPr lang="zh-CN" altLang="en-US" b="1">
              <a:solidFill>
                <a:schemeClr val="tx1"/>
              </a:solidFill>
            </a:endParaRPr>
          </a:p>
        </p:txBody>
      </p:sp>
      <p:sp>
        <p:nvSpPr>
          <p:cNvPr id="68" name="矩形 67"/>
          <p:cNvSpPr/>
          <p:nvPr/>
        </p:nvSpPr>
        <p:spPr>
          <a:xfrm>
            <a:off x="3162527" y="1737758"/>
            <a:ext cx="1828800" cy="1846855"/>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圆角矩形 40"/>
          <p:cNvSpPr/>
          <p:nvPr/>
        </p:nvSpPr>
        <p:spPr>
          <a:xfrm>
            <a:off x="3286760" y="3919855"/>
            <a:ext cx="1560195" cy="337185"/>
          </a:xfrm>
          <a:prstGeom prst="roundRect">
            <a:avLst/>
          </a:prstGeom>
          <a:solidFill>
            <a:schemeClr val="accent4">
              <a:lumMod val="60000"/>
              <a:lumOff val="4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smtClean="0">
                <a:solidFill>
                  <a:schemeClr val="tx1"/>
                </a:solidFill>
              </a:rPr>
              <a:t>虚幻场景</a:t>
            </a:r>
            <a:endParaRPr lang="zh-CN" altLang="en-US" b="1">
              <a:solidFill>
                <a:schemeClr val="tx1"/>
              </a:solidFill>
            </a:endParaRPr>
          </a:p>
        </p:txBody>
      </p:sp>
      <p:sp>
        <p:nvSpPr>
          <p:cNvPr id="45" name="圆角矩形 44"/>
          <p:cNvSpPr/>
          <p:nvPr/>
        </p:nvSpPr>
        <p:spPr>
          <a:xfrm>
            <a:off x="3286528" y="3137231"/>
            <a:ext cx="1560653" cy="297334"/>
          </a:xfrm>
          <a:prstGeom prst="roundRect">
            <a:avLst/>
          </a:prstGeom>
          <a:solidFill>
            <a:schemeClr val="accent4">
              <a:lumMod val="60000"/>
              <a:lumOff val="4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UE</a:t>
            </a:r>
            <a:r>
              <a:rPr lang="zh-CN" altLang="en-US" b="1">
                <a:solidFill>
                  <a:schemeClr val="tx1"/>
                </a:solidFill>
              </a:rPr>
              <a:t>插件</a:t>
            </a:r>
            <a:endParaRPr lang="zh-CN" altLang="en-US" b="1">
              <a:solidFill>
                <a:schemeClr val="tx1"/>
              </a:solidFill>
            </a:endParaRPr>
          </a:p>
        </p:txBody>
      </p:sp>
      <p:sp>
        <p:nvSpPr>
          <p:cNvPr id="46" name="圆角矩形 45"/>
          <p:cNvSpPr/>
          <p:nvPr/>
        </p:nvSpPr>
        <p:spPr>
          <a:xfrm>
            <a:off x="3052445" y="4466590"/>
            <a:ext cx="2030095" cy="313690"/>
          </a:xfrm>
          <a:prstGeom prst="roundRect">
            <a:avLst/>
          </a:prstGeom>
          <a:solidFill>
            <a:schemeClr val="accent4">
              <a:lumMod val="60000"/>
              <a:lumOff val="4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smtClean="0">
                <a:solidFill>
                  <a:schemeClr val="tx1"/>
                </a:solidFill>
              </a:rPr>
              <a:t>地图孪生</a:t>
            </a:r>
            <a:r>
              <a:rPr lang="en-US" altLang="zh-CN" b="1" smtClean="0">
                <a:solidFill>
                  <a:schemeClr val="tx1"/>
                </a:solidFill>
              </a:rPr>
              <a:t>/</a:t>
            </a:r>
            <a:r>
              <a:rPr lang="zh-CN" altLang="en-US" b="1" smtClean="0">
                <a:solidFill>
                  <a:schemeClr val="tx1"/>
                </a:solidFill>
              </a:rPr>
              <a:t>资产孪生</a:t>
            </a:r>
            <a:endParaRPr lang="zh-CN" altLang="en-US" b="1">
              <a:solidFill>
                <a:schemeClr val="tx1"/>
              </a:solidFill>
            </a:endParaRPr>
          </a:p>
        </p:txBody>
      </p:sp>
      <p:sp>
        <p:nvSpPr>
          <p:cNvPr id="47" name="圆角矩形 46"/>
          <p:cNvSpPr/>
          <p:nvPr/>
        </p:nvSpPr>
        <p:spPr>
          <a:xfrm>
            <a:off x="3286529" y="1952244"/>
            <a:ext cx="1560653" cy="319415"/>
          </a:xfrm>
          <a:prstGeom prst="roundRect">
            <a:avLst/>
          </a:prstGeom>
          <a:solidFill>
            <a:schemeClr val="accent4">
              <a:lumMod val="60000"/>
              <a:lumOff val="4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boost:python</a:t>
            </a:r>
            <a:endParaRPr lang="zh-CN" altLang="en-US" b="1">
              <a:solidFill>
                <a:schemeClr val="tx1"/>
              </a:solidFill>
            </a:endParaRPr>
          </a:p>
        </p:txBody>
      </p:sp>
      <p:sp>
        <p:nvSpPr>
          <p:cNvPr id="48" name="矩形 47"/>
          <p:cNvSpPr/>
          <p:nvPr/>
        </p:nvSpPr>
        <p:spPr>
          <a:xfrm>
            <a:off x="2347595" y="2595880"/>
            <a:ext cx="743585" cy="2203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模拟器</a:t>
            </a:r>
            <a:endParaRPr lang="zh-CN" altLang="en-US" sz="1200" b="1">
              <a:solidFill>
                <a:schemeClr val="tx1"/>
              </a:solidFill>
            </a:endParaRPr>
          </a:p>
        </p:txBody>
      </p:sp>
      <p:sp>
        <p:nvSpPr>
          <p:cNvPr id="49" name="圆角矩形 48"/>
          <p:cNvSpPr/>
          <p:nvPr/>
        </p:nvSpPr>
        <p:spPr>
          <a:xfrm>
            <a:off x="3230880" y="986683"/>
            <a:ext cx="763827" cy="288558"/>
          </a:xfrm>
          <a:prstGeom prst="roundRect">
            <a:avLst/>
          </a:prstGeom>
          <a:solidFill>
            <a:schemeClr val="accent4">
              <a:lumMod val="60000"/>
              <a:lumOff val="40000"/>
            </a:schemeClr>
          </a:solidFill>
          <a:ln>
            <a:solidFill>
              <a:srgbClr val="72AE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rgbClr val="C00000"/>
                </a:solidFill>
              </a:rPr>
              <a:t>感</a:t>
            </a:r>
            <a:r>
              <a:rPr lang="zh-CN" altLang="en-US" b="1">
                <a:solidFill>
                  <a:schemeClr val="tx1"/>
                </a:solidFill>
              </a:rPr>
              <a:t>知</a:t>
            </a:r>
            <a:endParaRPr lang="zh-CN" altLang="en-US" b="1">
              <a:solidFill>
                <a:schemeClr val="tx1"/>
              </a:solidFill>
            </a:endParaRPr>
          </a:p>
        </p:txBody>
      </p:sp>
      <p:sp>
        <p:nvSpPr>
          <p:cNvPr id="52" name="圆角矩形 51"/>
          <p:cNvSpPr/>
          <p:nvPr/>
        </p:nvSpPr>
        <p:spPr>
          <a:xfrm>
            <a:off x="3764279" y="431331"/>
            <a:ext cx="647701" cy="288558"/>
          </a:xfrm>
          <a:prstGeom prst="roundRect">
            <a:avLst/>
          </a:prstGeom>
          <a:solidFill>
            <a:schemeClr val="accent4">
              <a:lumMod val="60000"/>
              <a:lumOff val="4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rgbClr val="C00000"/>
                </a:solidFill>
              </a:rPr>
              <a:t>规</a:t>
            </a:r>
            <a:r>
              <a:rPr lang="zh-CN" altLang="en-US" b="1">
                <a:solidFill>
                  <a:schemeClr val="tx1"/>
                </a:solidFill>
              </a:rPr>
              <a:t>划</a:t>
            </a:r>
            <a:endParaRPr lang="zh-CN" altLang="en-US" b="1">
              <a:solidFill>
                <a:schemeClr val="tx1"/>
              </a:solidFill>
            </a:endParaRPr>
          </a:p>
        </p:txBody>
      </p:sp>
      <p:sp>
        <p:nvSpPr>
          <p:cNvPr id="55" name="圆角矩形 54"/>
          <p:cNvSpPr/>
          <p:nvPr/>
        </p:nvSpPr>
        <p:spPr>
          <a:xfrm>
            <a:off x="4258512" y="986683"/>
            <a:ext cx="732815" cy="288558"/>
          </a:xfrm>
          <a:prstGeom prst="roundRect">
            <a:avLst/>
          </a:prstGeom>
          <a:solidFill>
            <a:schemeClr val="accent4">
              <a:lumMod val="60000"/>
              <a:lumOff val="4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rgbClr val="C00000"/>
                </a:solidFill>
              </a:rPr>
              <a:t>控</a:t>
            </a:r>
            <a:r>
              <a:rPr lang="zh-CN" altLang="en-US" b="1">
                <a:solidFill>
                  <a:schemeClr val="tx1"/>
                </a:solidFill>
              </a:rPr>
              <a:t>制</a:t>
            </a:r>
            <a:endParaRPr lang="zh-CN" altLang="en-US" b="1">
              <a:solidFill>
                <a:schemeClr val="tx1"/>
              </a:solidFill>
            </a:endParaRPr>
          </a:p>
        </p:txBody>
      </p:sp>
      <p:sp>
        <p:nvSpPr>
          <p:cNvPr id="57" name="矩形 56"/>
          <p:cNvSpPr/>
          <p:nvPr/>
        </p:nvSpPr>
        <p:spPr>
          <a:xfrm>
            <a:off x="2918460" y="3807460"/>
            <a:ext cx="2297430" cy="106934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矩形 58"/>
          <p:cNvSpPr/>
          <p:nvPr/>
        </p:nvSpPr>
        <p:spPr>
          <a:xfrm>
            <a:off x="2395857" y="4250977"/>
            <a:ext cx="505752" cy="2203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现</a:t>
            </a:r>
            <a:r>
              <a:rPr lang="zh-CN" altLang="en-US" sz="1200" b="1" smtClean="0">
                <a:solidFill>
                  <a:schemeClr val="tx1"/>
                </a:solidFill>
              </a:rPr>
              <a:t>实场景</a:t>
            </a:r>
            <a:endParaRPr lang="zh-CN" altLang="en-US" sz="1200" b="1">
              <a:solidFill>
                <a:schemeClr val="tx1"/>
              </a:solidFill>
            </a:endParaRPr>
          </a:p>
        </p:txBody>
      </p:sp>
      <p:sp>
        <p:nvSpPr>
          <p:cNvPr id="61" name="矩形 60"/>
          <p:cNvSpPr/>
          <p:nvPr/>
        </p:nvSpPr>
        <p:spPr>
          <a:xfrm>
            <a:off x="2917854" y="316654"/>
            <a:ext cx="2298005" cy="1123768"/>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矩形 64"/>
          <p:cNvSpPr/>
          <p:nvPr/>
        </p:nvSpPr>
        <p:spPr>
          <a:xfrm>
            <a:off x="4612977" y="475148"/>
            <a:ext cx="400740" cy="2203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车</a:t>
            </a:r>
            <a:endParaRPr lang="zh-CN" altLang="en-US" sz="1200" b="1">
              <a:solidFill>
                <a:schemeClr val="tx1"/>
              </a:solidFill>
            </a:endParaRPr>
          </a:p>
        </p:txBody>
      </p:sp>
      <p:sp>
        <p:nvSpPr>
          <p:cNvPr id="67" name="矩形 66"/>
          <p:cNvSpPr/>
          <p:nvPr/>
        </p:nvSpPr>
        <p:spPr>
          <a:xfrm>
            <a:off x="3162522" y="465308"/>
            <a:ext cx="400740" cy="2203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人</a:t>
            </a:r>
            <a:endParaRPr lang="zh-CN" altLang="en-US" sz="1200" b="1">
              <a:solidFill>
                <a:schemeClr val="tx1"/>
              </a:solidFill>
            </a:endParaRPr>
          </a:p>
        </p:txBody>
      </p:sp>
      <p:sp>
        <p:nvSpPr>
          <p:cNvPr id="69" name="矩形 68"/>
          <p:cNvSpPr/>
          <p:nvPr/>
        </p:nvSpPr>
        <p:spPr>
          <a:xfrm>
            <a:off x="2347595" y="698500"/>
            <a:ext cx="497840" cy="2203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代理</a:t>
            </a:r>
            <a:endParaRPr lang="zh-CN" altLang="en-US" sz="1200" b="1">
              <a:solidFill>
                <a:schemeClr val="tx1"/>
              </a:solidFill>
            </a:endParaRPr>
          </a:p>
        </p:txBody>
      </p:sp>
      <p:cxnSp>
        <p:nvCxnSpPr>
          <p:cNvPr id="7" name="直接箭头连接符 6"/>
          <p:cNvCxnSpPr>
            <a:stCxn id="46" idx="0"/>
            <a:endCxn id="41" idx="2"/>
          </p:cNvCxnSpPr>
          <p:nvPr/>
        </p:nvCxnSpPr>
        <p:spPr>
          <a:xfrm flipH="1" flipV="1">
            <a:off x="4067061" y="4256723"/>
            <a:ext cx="635" cy="209550"/>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a:stCxn id="41" idx="0"/>
            <a:endCxn id="45" idx="2"/>
          </p:cNvCxnSpPr>
          <p:nvPr/>
        </p:nvCxnSpPr>
        <p:spPr>
          <a:xfrm flipV="1">
            <a:off x="4067333" y="3434912"/>
            <a:ext cx="0" cy="485140"/>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a:stCxn id="45" idx="0"/>
            <a:endCxn id="56" idx="2"/>
          </p:cNvCxnSpPr>
          <p:nvPr/>
        </p:nvCxnSpPr>
        <p:spPr>
          <a:xfrm flipV="1">
            <a:off x="4066853" y="2865669"/>
            <a:ext cx="0" cy="271562"/>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a:stCxn id="56" idx="0"/>
            <a:endCxn id="47" idx="2"/>
          </p:cNvCxnSpPr>
          <p:nvPr/>
        </p:nvCxnSpPr>
        <p:spPr>
          <a:xfrm flipV="1">
            <a:off x="4066855" y="2271659"/>
            <a:ext cx="1" cy="274597"/>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3" name="直接箭头连接符 72"/>
          <p:cNvCxnSpPr>
            <a:stCxn id="47" idx="0"/>
            <a:endCxn id="49" idx="2"/>
          </p:cNvCxnSpPr>
          <p:nvPr/>
        </p:nvCxnSpPr>
        <p:spPr>
          <a:xfrm flipH="1" flipV="1">
            <a:off x="3612794" y="1275241"/>
            <a:ext cx="454062" cy="67700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7" name="直接箭头连接符 76"/>
          <p:cNvCxnSpPr>
            <a:stCxn id="49" idx="0"/>
            <a:endCxn id="52" idx="1"/>
          </p:cNvCxnSpPr>
          <p:nvPr/>
        </p:nvCxnSpPr>
        <p:spPr>
          <a:xfrm flipV="1">
            <a:off x="3612794" y="575610"/>
            <a:ext cx="151485" cy="41107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84" name="直接箭头连接符 83"/>
          <p:cNvCxnSpPr>
            <a:stCxn id="52" idx="3"/>
            <a:endCxn id="55" idx="0"/>
          </p:cNvCxnSpPr>
          <p:nvPr/>
        </p:nvCxnSpPr>
        <p:spPr>
          <a:xfrm>
            <a:off x="4411980" y="575610"/>
            <a:ext cx="212940" cy="41107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89" name="直接箭头连接符 88"/>
          <p:cNvCxnSpPr>
            <a:stCxn id="55" idx="2"/>
            <a:endCxn id="47" idx="0"/>
          </p:cNvCxnSpPr>
          <p:nvPr/>
        </p:nvCxnSpPr>
        <p:spPr>
          <a:xfrm flipH="1">
            <a:off x="4066856" y="1275241"/>
            <a:ext cx="558064" cy="67700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Shape 91"/>
        <p:cNvGrpSpPr/>
        <p:nvPr/>
      </p:nvGrpSpPr>
      <p:grpSpPr>
        <a:xfrm>
          <a:off x="0" y="0"/>
          <a:ext cx="0" cy="0"/>
          <a:chOff x="0" y="0"/>
          <a:chExt cx="0" cy="0"/>
        </a:xfrm>
      </p:grpSpPr>
      <p:sp>
        <p:nvSpPr>
          <p:cNvPr id="20" name="矩形 19"/>
          <p:cNvSpPr/>
          <p:nvPr/>
        </p:nvSpPr>
        <p:spPr>
          <a:xfrm>
            <a:off x="1037820" y="2506456"/>
            <a:ext cx="4843285" cy="652380"/>
          </a:xfrm>
          <a:prstGeom prst="rect">
            <a:avLst/>
          </a:prstGeom>
          <a:solidFill>
            <a:schemeClr val="bg1"/>
          </a:solidFill>
          <a:ln w="127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tx1"/>
              </a:solidFill>
            </a:endParaRPr>
          </a:p>
        </p:txBody>
      </p:sp>
      <p:sp>
        <p:nvSpPr>
          <p:cNvPr id="92" name="Google Shape;92;g80294dfa11_0_4"/>
          <p:cNvSpPr txBox="1">
            <a:spLocks noGrp="1"/>
          </p:cNvSpPr>
          <p:nvPr>
            <p:ph type="title" idx="4294967295"/>
          </p:nvPr>
        </p:nvSpPr>
        <p:spPr>
          <a:xfrm>
            <a:off x="1195757" y="101864"/>
            <a:ext cx="5469600" cy="320700"/>
          </a:xfrm>
          <a:prstGeom prst="rect">
            <a:avLst/>
          </a:prstGeom>
          <a:noFill/>
          <a:ln>
            <a:noFill/>
          </a:ln>
        </p:spPr>
        <p:txBody>
          <a:bodyPr spcFirstLastPara="1" wrap="square" lIns="0" tIns="12700" rIns="0" bIns="0" anchor="t" anchorCtr="0">
            <a:noAutofit/>
          </a:bodyPr>
          <a:lstStyle/>
          <a:p>
            <a:pPr marL="12700" algn="ctr"/>
            <a:r>
              <a:rPr lang="zh-CN" altLang="en-US" sz="2400" b="1">
                <a:solidFill>
                  <a:srgbClr val="39373D"/>
                </a:solidFill>
                <a:latin typeface="Muli"/>
                <a:ea typeface="Muli"/>
                <a:cs typeface="Muli"/>
                <a:sym typeface="Muli"/>
              </a:rPr>
              <a:t>交通管理器介绍</a:t>
            </a:r>
            <a:endParaRPr sz="2400" b="1">
              <a:solidFill>
                <a:srgbClr val="39373D"/>
              </a:solidFill>
              <a:latin typeface="Muli"/>
              <a:ea typeface="Muli"/>
              <a:cs typeface="Muli"/>
              <a:sym typeface="Muli"/>
            </a:endParaRPr>
          </a:p>
        </p:txBody>
      </p:sp>
      <p:sp>
        <p:nvSpPr>
          <p:cNvPr id="3" name="矩形 2"/>
          <p:cNvSpPr/>
          <p:nvPr/>
        </p:nvSpPr>
        <p:spPr>
          <a:xfrm>
            <a:off x="474976" y="1013100"/>
            <a:ext cx="5072495" cy="38620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代理的生命周期</a:t>
            </a:r>
            <a:r>
              <a:rPr lang="zh-CN" altLang="en-US" b="1" smtClean="0">
                <a:solidFill>
                  <a:schemeClr val="tx1"/>
                </a:solidFill>
              </a:rPr>
              <a:t>和状</a:t>
            </a:r>
            <a:r>
              <a:rPr lang="zh-CN" altLang="en-US" b="1">
                <a:solidFill>
                  <a:schemeClr val="tx1"/>
                </a:solidFill>
              </a:rPr>
              <a:t>态管理</a:t>
            </a:r>
            <a:endParaRPr lang="zh-CN" altLang="en-US" b="1">
              <a:solidFill>
                <a:schemeClr val="tx1"/>
              </a:solidFill>
            </a:endParaRPr>
          </a:p>
        </p:txBody>
      </p:sp>
      <p:sp>
        <p:nvSpPr>
          <p:cNvPr id="9" name="矩形 8"/>
          <p:cNvSpPr/>
          <p:nvPr/>
        </p:nvSpPr>
        <p:spPr>
          <a:xfrm>
            <a:off x="474977" y="2376055"/>
            <a:ext cx="277092" cy="1177636"/>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车辆注册表</a:t>
            </a:r>
            <a:endParaRPr lang="zh-CN" altLang="en-US" b="1">
              <a:solidFill>
                <a:schemeClr val="tx1"/>
              </a:solidFill>
            </a:endParaRPr>
          </a:p>
        </p:txBody>
      </p:sp>
      <p:sp>
        <p:nvSpPr>
          <p:cNvPr id="10" name="矩形 9"/>
          <p:cNvSpPr/>
          <p:nvPr/>
        </p:nvSpPr>
        <p:spPr>
          <a:xfrm>
            <a:off x="3330743" y="1584105"/>
            <a:ext cx="1586346" cy="38620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smtClean="0">
                <a:solidFill>
                  <a:schemeClr val="tx1"/>
                </a:solidFill>
              </a:rPr>
              <a:t>模拟状</a:t>
            </a:r>
            <a:r>
              <a:rPr lang="zh-CN" altLang="en-US" b="1">
                <a:solidFill>
                  <a:schemeClr val="tx1"/>
                </a:solidFill>
              </a:rPr>
              <a:t>态</a:t>
            </a:r>
            <a:endParaRPr lang="zh-CN" altLang="en-US" b="1">
              <a:solidFill>
                <a:schemeClr val="tx1"/>
              </a:solidFill>
            </a:endParaRPr>
          </a:p>
        </p:txBody>
      </p:sp>
      <p:sp>
        <p:nvSpPr>
          <p:cNvPr id="11" name="矩形 10"/>
          <p:cNvSpPr/>
          <p:nvPr/>
        </p:nvSpPr>
        <p:spPr>
          <a:xfrm>
            <a:off x="7000020" y="1013101"/>
            <a:ext cx="630339" cy="2540590"/>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Carla</a:t>
            </a:r>
            <a:endParaRPr lang="zh-CN" altLang="en-US" b="1">
              <a:solidFill>
                <a:schemeClr val="tx1"/>
              </a:solidFill>
            </a:endParaRPr>
          </a:p>
        </p:txBody>
      </p:sp>
      <p:sp>
        <p:nvSpPr>
          <p:cNvPr id="12" name="矩形 11"/>
          <p:cNvSpPr/>
          <p:nvPr/>
        </p:nvSpPr>
        <p:spPr>
          <a:xfrm>
            <a:off x="6152474" y="2159693"/>
            <a:ext cx="554177" cy="1350818"/>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命令数组</a:t>
            </a:r>
            <a:endParaRPr lang="zh-CN" altLang="en-US" b="1">
              <a:solidFill>
                <a:schemeClr val="tx1"/>
              </a:solidFill>
            </a:endParaRPr>
          </a:p>
        </p:txBody>
      </p:sp>
      <p:sp>
        <p:nvSpPr>
          <p:cNvPr id="13" name="矩形 12"/>
          <p:cNvSpPr/>
          <p:nvPr/>
        </p:nvSpPr>
        <p:spPr>
          <a:xfrm>
            <a:off x="573719" y="4072880"/>
            <a:ext cx="1228947" cy="386208"/>
          </a:xfrm>
          <a:prstGeom prst="rect">
            <a:avLst/>
          </a:prstGeom>
          <a:solidFill>
            <a:schemeClr val="bg1"/>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内存地图</a:t>
            </a:r>
            <a:endParaRPr lang="zh-CN" altLang="en-US" b="1">
              <a:solidFill>
                <a:schemeClr val="tx1"/>
              </a:solidFill>
            </a:endParaRPr>
          </a:p>
        </p:txBody>
      </p:sp>
      <p:sp>
        <p:nvSpPr>
          <p:cNvPr id="14" name="矩形 13"/>
          <p:cNvSpPr/>
          <p:nvPr/>
        </p:nvSpPr>
        <p:spPr>
          <a:xfrm>
            <a:off x="4070044" y="4076011"/>
            <a:ext cx="1340427" cy="386208"/>
          </a:xfrm>
          <a:prstGeom prst="rect">
            <a:avLst/>
          </a:prstGeom>
          <a:solidFill>
            <a:schemeClr val="bg1"/>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PID </a:t>
            </a:r>
            <a:r>
              <a:rPr lang="zh-CN" altLang="en-US" b="1">
                <a:solidFill>
                  <a:schemeClr val="tx1"/>
                </a:solidFill>
              </a:rPr>
              <a:t>控制器</a:t>
            </a:r>
            <a:endParaRPr lang="zh-CN" altLang="en-US" b="1">
              <a:solidFill>
                <a:schemeClr val="tx1"/>
              </a:solidFill>
            </a:endParaRPr>
          </a:p>
        </p:txBody>
      </p:sp>
      <p:sp>
        <p:nvSpPr>
          <p:cNvPr id="15" name="矩形 14"/>
          <p:cNvSpPr/>
          <p:nvPr/>
        </p:nvSpPr>
        <p:spPr>
          <a:xfrm>
            <a:off x="1452587" y="3426216"/>
            <a:ext cx="2896471" cy="386208"/>
          </a:xfrm>
          <a:prstGeom prst="rect">
            <a:avLst/>
          </a:prstGeom>
          <a:solidFill>
            <a:schemeClr val="bg1"/>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路径缓存和车辆轨迹</a:t>
            </a:r>
            <a:endParaRPr lang="zh-CN" altLang="en-US" b="1">
              <a:solidFill>
                <a:schemeClr val="tx1"/>
              </a:solidFill>
            </a:endParaRPr>
          </a:p>
        </p:txBody>
      </p:sp>
      <p:sp>
        <p:nvSpPr>
          <p:cNvPr id="16" name="矩形 15"/>
          <p:cNvSpPr/>
          <p:nvPr/>
        </p:nvSpPr>
        <p:spPr>
          <a:xfrm>
            <a:off x="1127003" y="2660073"/>
            <a:ext cx="699658" cy="386208"/>
          </a:xfrm>
          <a:prstGeom prst="rect">
            <a:avLst/>
          </a:prstGeom>
          <a:solidFill>
            <a:schemeClr val="bg1"/>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smtClean="0">
                <a:solidFill>
                  <a:schemeClr val="tx1"/>
                </a:solidFill>
              </a:rPr>
              <a:t>定位</a:t>
            </a:r>
            <a:endParaRPr lang="zh-CN" altLang="en-US" b="1">
              <a:solidFill>
                <a:schemeClr val="tx1"/>
              </a:solidFill>
            </a:endParaRPr>
          </a:p>
        </p:txBody>
      </p:sp>
      <p:sp>
        <p:nvSpPr>
          <p:cNvPr id="17" name="矩形 16"/>
          <p:cNvSpPr/>
          <p:nvPr/>
        </p:nvSpPr>
        <p:spPr>
          <a:xfrm>
            <a:off x="2097493" y="2660074"/>
            <a:ext cx="716976" cy="386208"/>
          </a:xfrm>
          <a:prstGeom prst="rect">
            <a:avLst/>
          </a:prstGeom>
          <a:solidFill>
            <a:schemeClr val="bg1"/>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碰撞</a:t>
            </a:r>
            <a:endParaRPr lang="zh-CN" altLang="en-US" b="1">
              <a:solidFill>
                <a:schemeClr val="tx1"/>
              </a:solidFill>
            </a:endParaRPr>
          </a:p>
        </p:txBody>
      </p:sp>
      <p:sp>
        <p:nvSpPr>
          <p:cNvPr id="18" name="矩形 17"/>
          <p:cNvSpPr/>
          <p:nvPr/>
        </p:nvSpPr>
        <p:spPr>
          <a:xfrm>
            <a:off x="2980340" y="2660073"/>
            <a:ext cx="793173" cy="386208"/>
          </a:xfrm>
          <a:prstGeom prst="rect">
            <a:avLst/>
          </a:prstGeom>
          <a:solidFill>
            <a:schemeClr val="bg1"/>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交通灯</a:t>
            </a:r>
            <a:endParaRPr lang="zh-CN" altLang="en-US" b="1">
              <a:solidFill>
                <a:schemeClr val="tx1"/>
              </a:solidFill>
            </a:endParaRPr>
          </a:p>
        </p:txBody>
      </p:sp>
      <p:sp>
        <p:nvSpPr>
          <p:cNvPr id="19" name="矩形 18"/>
          <p:cNvSpPr/>
          <p:nvPr/>
        </p:nvSpPr>
        <p:spPr>
          <a:xfrm>
            <a:off x="3922449" y="2660073"/>
            <a:ext cx="1034724" cy="386208"/>
          </a:xfrm>
          <a:prstGeom prst="rect">
            <a:avLst/>
          </a:prstGeom>
          <a:solidFill>
            <a:schemeClr val="bg1"/>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运动规</a:t>
            </a:r>
            <a:r>
              <a:rPr lang="zh-CN" altLang="en-US" b="1" smtClean="0">
                <a:solidFill>
                  <a:schemeClr val="tx1"/>
                </a:solidFill>
              </a:rPr>
              <a:t>划</a:t>
            </a:r>
            <a:endParaRPr lang="zh-CN" altLang="en-US" b="1">
              <a:solidFill>
                <a:schemeClr val="tx1"/>
              </a:solidFill>
            </a:endParaRPr>
          </a:p>
        </p:txBody>
      </p:sp>
      <p:cxnSp>
        <p:nvCxnSpPr>
          <p:cNvPr id="5" name="直接箭头连接符 4"/>
          <p:cNvCxnSpPr>
            <a:endCxn id="9" idx="0"/>
          </p:cNvCxnSpPr>
          <p:nvPr/>
        </p:nvCxnSpPr>
        <p:spPr>
          <a:xfrm>
            <a:off x="613523" y="1399310"/>
            <a:ext cx="0" cy="97674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 name="直接箭头连接符 6"/>
          <p:cNvCxnSpPr/>
          <p:nvPr/>
        </p:nvCxnSpPr>
        <p:spPr>
          <a:xfrm>
            <a:off x="3748110" y="1399310"/>
            <a:ext cx="2" cy="18479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p:nvPr/>
        </p:nvCxnSpPr>
        <p:spPr>
          <a:xfrm flipH="1" flipV="1">
            <a:off x="4246875" y="1399313"/>
            <a:ext cx="2" cy="18479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p:cNvCxnSpPr/>
          <p:nvPr/>
        </p:nvCxnSpPr>
        <p:spPr>
          <a:xfrm flipH="1">
            <a:off x="1241308" y="1399308"/>
            <a:ext cx="4331" cy="11071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p:nvPr/>
        </p:nvCxnSpPr>
        <p:spPr>
          <a:xfrm>
            <a:off x="4590061" y="1970313"/>
            <a:ext cx="5201" cy="53614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3" name="肘形连接符 32"/>
          <p:cNvCxnSpPr/>
          <p:nvPr/>
        </p:nvCxnSpPr>
        <p:spPr>
          <a:xfrm rot="10800000" flipV="1">
            <a:off x="1592001" y="2104192"/>
            <a:ext cx="2989887" cy="391362"/>
          </a:xfrm>
          <a:prstGeom prst="bentConnector3">
            <a:avLst>
              <a:gd name="adj1" fmla="val 99910"/>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6" name="肘形连接符 35"/>
          <p:cNvCxnSpPr/>
          <p:nvPr/>
        </p:nvCxnSpPr>
        <p:spPr>
          <a:xfrm>
            <a:off x="1241308" y="2227157"/>
            <a:ext cx="3005567" cy="287820"/>
          </a:xfrm>
          <a:prstGeom prst="bentConnector3">
            <a:avLst>
              <a:gd name="adj1" fmla="val 100002"/>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p:cNvCxnSpPr/>
          <p:nvPr/>
        </p:nvCxnSpPr>
        <p:spPr>
          <a:xfrm>
            <a:off x="2238375" y="2227157"/>
            <a:ext cx="4788" cy="27929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p:cNvCxnSpPr/>
          <p:nvPr/>
        </p:nvCxnSpPr>
        <p:spPr>
          <a:xfrm>
            <a:off x="2531533" y="2104192"/>
            <a:ext cx="2576" cy="40226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p:cNvCxnSpPr/>
          <p:nvPr/>
        </p:nvCxnSpPr>
        <p:spPr>
          <a:xfrm>
            <a:off x="3222625" y="2227157"/>
            <a:ext cx="4211" cy="27929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5" name="直接箭头连接符 44"/>
          <p:cNvCxnSpPr/>
          <p:nvPr/>
        </p:nvCxnSpPr>
        <p:spPr>
          <a:xfrm>
            <a:off x="3469284" y="2104192"/>
            <a:ext cx="6936" cy="40226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7" name="直接箭头连接符 46"/>
          <p:cNvCxnSpPr>
            <a:stCxn id="20" idx="3"/>
            <a:endCxn id="12" idx="1"/>
          </p:cNvCxnSpPr>
          <p:nvPr/>
        </p:nvCxnSpPr>
        <p:spPr>
          <a:xfrm>
            <a:off x="5881105" y="2832646"/>
            <a:ext cx="271369" cy="245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9" name="直接箭头连接符 48"/>
          <p:cNvCxnSpPr>
            <a:stCxn id="12" idx="3"/>
          </p:cNvCxnSpPr>
          <p:nvPr/>
        </p:nvCxnSpPr>
        <p:spPr>
          <a:xfrm flipV="1">
            <a:off x="6706651" y="2832646"/>
            <a:ext cx="274116" cy="245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直接箭头连接符 51"/>
          <p:cNvCxnSpPr/>
          <p:nvPr/>
        </p:nvCxnSpPr>
        <p:spPr>
          <a:xfrm flipV="1">
            <a:off x="4577654" y="3158838"/>
            <a:ext cx="0" cy="91717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5" name="直接箭头连接符 54"/>
          <p:cNvCxnSpPr/>
          <p:nvPr/>
        </p:nvCxnSpPr>
        <p:spPr>
          <a:xfrm>
            <a:off x="4750836" y="3158838"/>
            <a:ext cx="0" cy="91717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7" name="直接箭头连接符 56"/>
          <p:cNvCxnSpPr/>
          <p:nvPr/>
        </p:nvCxnSpPr>
        <p:spPr>
          <a:xfrm flipH="1">
            <a:off x="1577975" y="3158836"/>
            <a:ext cx="3636" cy="25587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9" name="直接箭头连接符 58"/>
          <p:cNvCxnSpPr/>
          <p:nvPr/>
        </p:nvCxnSpPr>
        <p:spPr>
          <a:xfrm flipV="1">
            <a:off x="1725356" y="3158841"/>
            <a:ext cx="5191" cy="25075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1" name="直接箭头连接符 60"/>
          <p:cNvCxnSpPr/>
          <p:nvPr/>
        </p:nvCxnSpPr>
        <p:spPr>
          <a:xfrm flipV="1">
            <a:off x="2413000" y="3158839"/>
            <a:ext cx="3346" cy="25076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3" name="直接箭头连接符 62"/>
          <p:cNvCxnSpPr/>
          <p:nvPr/>
        </p:nvCxnSpPr>
        <p:spPr>
          <a:xfrm flipV="1">
            <a:off x="3330743" y="3158839"/>
            <a:ext cx="0" cy="25076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5" name="直接箭头连接符 64"/>
          <p:cNvCxnSpPr/>
          <p:nvPr/>
        </p:nvCxnSpPr>
        <p:spPr>
          <a:xfrm flipV="1">
            <a:off x="4165600" y="3160427"/>
            <a:ext cx="3345" cy="25076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7" name="直接箭头连接符 66"/>
          <p:cNvCxnSpPr/>
          <p:nvPr/>
        </p:nvCxnSpPr>
        <p:spPr>
          <a:xfrm flipV="1">
            <a:off x="1182419" y="3158835"/>
            <a:ext cx="0" cy="89383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0" name="直接箭头连接符 69"/>
          <p:cNvCxnSpPr>
            <a:endCxn id="3" idx="3"/>
          </p:cNvCxnSpPr>
          <p:nvPr/>
        </p:nvCxnSpPr>
        <p:spPr>
          <a:xfrm flipH="1" flipV="1">
            <a:off x="5547471" y="1206204"/>
            <a:ext cx="1452550" cy="29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2" name="直接箭头连接符 71"/>
          <p:cNvCxnSpPr>
            <a:endCxn id="20" idx="1"/>
          </p:cNvCxnSpPr>
          <p:nvPr/>
        </p:nvCxnSpPr>
        <p:spPr>
          <a:xfrm>
            <a:off x="752069" y="2832646"/>
            <a:ext cx="2857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79" name="矩形 78"/>
          <p:cNvSpPr/>
          <p:nvPr/>
        </p:nvSpPr>
        <p:spPr>
          <a:xfrm>
            <a:off x="6135090" y="3753691"/>
            <a:ext cx="614801" cy="237308"/>
          </a:xfrm>
          <a:prstGeom prst="rect">
            <a:avLst/>
          </a:prstGeom>
          <a:solidFill>
            <a:schemeClr val="bg1"/>
          </a:solidFill>
          <a:ln w="127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tx1"/>
              </a:solidFill>
            </a:endParaRPr>
          </a:p>
        </p:txBody>
      </p:sp>
      <p:sp>
        <p:nvSpPr>
          <p:cNvPr id="80" name="矩形 79"/>
          <p:cNvSpPr/>
          <p:nvPr/>
        </p:nvSpPr>
        <p:spPr>
          <a:xfrm>
            <a:off x="6328184" y="4110568"/>
            <a:ext cx="421707" cy="184343"/>
          </a:xfrm>
          <a:prstGeom prst="rect">
            <a:avLst/>
          </a:prstGeom>
          <a:solidFill>
            <a:schemeClr val="bg1"/>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tx1"/>
              </a:solidFill>
            </a:endParaRPr>
          </a:p>
        </p:txBody>
      </p:sp>
      <p:sp>
        <p:nvSpPr>
          <p:cNvPr id="81" name="矩形 80"/>
          <p:cNvSpPr/>
          <p:nvPr/>
        </p:nvSpPr>
        <p:spPr>
          <a:xfrm>
            <a:off x="1901562" y="2506454"/>
            <a:ext cx="67107" cy="650001"/>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tx1"/>
              </a:solidFill>
            </a:endParaRPr>
          </a:p>
        </p:txBody>
      </p:sp>
      <p:sp>
        <p:nvSpPr>
          <p:cNvPr id="82" name="矩形 81"/>
          <p:cNvSpPr/>
          <p:nvPr/>
        </p:nvSpPr>
        <p:spPr>
          <a:xfrm>
            <a:off x="6611338" y="4414478"/>
            <a:ext cx="97508" cy="197747"/>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tx1"/>
              </a:solidFill>
            </a:endParaRPr>
          </a:p>
        </p:txBody>
      </p:sp>
      <p:sp>
        <p:nvSpPr>
          <p:cNvPr id="83" name="矩形 82"/>
          <p:cNvSpPr/>
          <p:nvPr/>
        </p:nvSpPr>
        <p:spPr>
          <a:xfrm>
            <a:off x="6817855" y="3793979"/>
            <a:ext cx="814392"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控制循环</a:t>
            </a:r>
            <a:endParaRPr lang="zh-CN" altLang="en-US" sz="1200" b="1">
              <a:solidFill>
                <a:schemeClr val="tx1"/>
              </a:solidFill>
            </a:endParaRPr>
          </a:p>
        </p:txBody>
      </p:sp>
      <p:sp>
        <p:nvSpPr>
          <p:cNvPr id="84" name="矩形 83"/>
          <p:cNvSpPr/>
          <p:nvPr/>
        </p:nvSpPr>
        <p:spPr>
          <a:xfrm>
            <a:off x="6817855" y="4138176"/>
            <a:ext cx="814392"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阶段</a:t>
            </a:r>
            <a:endParaRPr lang="zh-CN" altLang="en-US" sz="1200" b="1">
              <a:solidFill>
                <a:schemeClr val="tx1"/>
              </a:solidFill>
            </a:endParaRPr>
          </a:p>
        </p:txBody>
      </p:sp>
      <p:sp>
        <p:nvSpPr>
          <p:cNvPr id="85" name="矩形 84"/>
          <p:cNvSpPr/>
          <p:nvPr/>
        </p:nvSpPr>
        <p:spPr>
          <a:xfrm>
            <a:off x="6817855" y="4429120"/>
            <a:ext cx="814392"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同步墙</a:t>
            </a:r>
            <a:endParaRPr lang="zh-CN" altLang="en-US" sz="1200" b="1">
              <a:solidFill>
                <a:schemeClr val="tx1"/>
              </a:solidFill>
            </a:endParaRPr>
          </a:p>
        </p:txBody>
      </p:sp>
      <p:sp>
        <p:nvSpPr>
          <p:cNvPr id="69" name="矩形 68"/>
          <p:cNvSpPr/>
          <p:nvPr/>
        </p:nvSpPr>
        <p:spPr>
          <a:xfrm>
            <a:off x="5127800" y="2660073"/>
            <a:ext cx="623454" cy="386208"/>
          </a:xfrm>
          <a:prstGeom prst="rect">
            <a:avLst/>
          </a:prstGeom>
          <a:solidFill>
            <a:schemeClr val="bg1"/>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smtClean="0">
                <a:solidFill>
                  <a:schemeClr val="tx1"/>
                </a:solidFill>
              </a:rPr>
              <a:t>车灯</a:t>
            </a:r>
            <a:endParaRPr lang="zh-CN" altLang="en-US" b="1">
              <a:solidFill>
                <a:schemeClr val="tx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g80294dfa11_0_4"/>
          <p:cNvSpPr txBox="1">
            <a:spLocks noGrp="1"/>
          </p:cNvSpPr>
          <p:nvPr>
            <p:ph type="title" idx="4294967295"/>
          </p:nvPr>
        </p:nvSpPr>
        <p:spPr>
          <a:xfrm>
            <a:off x="1644644" y="138080"/>
            <a:ext cx="5469600" cy="320700"/>
          </a:xfrm>
          <a:prstGeom prst="rect">
            <a:avLst/>
          </a:prstGeom>
          <a:noFill/>
          <a:ln>
            <a:noFill/>
          </a:ln>
        </p:spPr>
        <p:txBody>
          <a:bodyPr spcFirstLastPara="1" wrap="square" lIns="0" tIns="12700" rIns="0" bIns="0" anchor="t" anchorCtr="0">
            <a:noAutofit/>
          </a:bodyPr>
          <a:lstStyle/>
          <a:p>
            <a:pPr marL="12700" algn="ctr"/>
            <a:r>
              <a:rPr lang="zh-CN" altLang="en-US" sz="2400" b="1" dirty="0" smtClean="0">
                <a:solidFill>
                  <a:srgbClr val="39373D"/>
                </a:solidFill>
                <a:latin typeface="Muli"/>
                <a:ea typeface="Muli"/>
                <a:cs typeface="Muli"/>
                <a:sym typeface="Muli"/>
              </a:rPr>
              <a:t>车辆模型</a:t>
            </a:r>
            <a:endParaRPr sz="2400" b="1" dirty="0">
              <a:solidFill>
                <a:srgbClr val="39373D"/>
              </a:solidFill>
              <a:latin typeface="Muli"/>
              <a:ea typeface="Muli"/>
              <a:cs typeface="Muli"/>
              <a:sym typeface="Muli"/>
            </a:endParaRPr>
          </a:p>
        </p:txBody>
      </p:sp>
      <p:grpSp>
        <p:nvGrpSpPr>
          <p:cNvPr id="42" name="组合 41"/>
          <p:cNvGrpSpPr/>
          <p:nvPr/>
        </p:nvGrpSpPr>
        <p:grpSpPr>
          <a:xfrm>
            <a:off x="2028262" y="3662157"/>
            <a:ext cx="4375808" cy="807741"/>
            <a:chOff x="1984511" y="2582153"/>
            <a:chExt cx="4375808" cy="981074"/>
          </a:xfrm>
        </p:grpSpPr>
        <p:cxnSp>
          <p:nvCxnSpPr>
            <p:cNvPr id="6" name="直接连接符 5"/>
            <p:cNvCxnSpPr/>
            <p:nvPr/>
          </p:nvCxnSpPr>
          <p:spPr>
            <a:xfrm flipV="1">
              <a:off x="1984511" y="3529674"/>
              <a:ext cx="4375808" cy="33553"/>
            </a:xfrm>
            <a:prstGeom prst="line">
              <a:avLst/>
            </a:prstGeom>
            <a:ln w="25400">
              <a:tailEnd type="none"/>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flipV="1">
              <a:off x="1998258" y="2594446"/>
              <a:ext cx="4332185" cy="369020"/>
            </a:xfrm>
            <a:prstGeom prst="line">
              <a:avLst/>
            </a:prstGeom>
            <a:ln w="25400">
              <a:tailEnd type="none"/>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a:xfrm flipH="1">
              <a:off x="1998258" y="2952586"/>
              <a:ext cx="1190" cy="600011"/>
            </a:xfrm>
            <a:prstGeom prst="line">
              <a:avLst/>
            </a:prstGeom>
            <a:ln w="25400">
              <a:tailEnd type="none"/>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a:off x="6330443" y="2582153"/>
              <a:ext cx="17146" cy="947521"/>
            </a:xfrm>
            <a:prstGeom prst="line">
              <a:avLst/>
            </a:prstGeom>
            <a:ln w="25400">
              <a:tailEnd type="none"/>
            </a:ln>
          </p:spPr>
          <p:style>
            <a:lnRef idx="1">
              <a:schemeClr val="accent1"/>
            </a:lnRef>
            <a:fillRef idx="0">
              <a:schemeClr val="accent1"/>
            </a:fillRef>
            <a:effectRef idx="0">
              <a:schemeClr val="accent1"/>
            </a:effectRef>
            <a:fontRef idx="minor">
              <a:schemeClr val="tx1"/>
            </a:fontRef>
          </p:style>
        </p:cxnSp>
      </p:grpSp>
      <p:sp>
        <p:nvSpPr>
          <p:cNvPr id="40" name="文本框 39"/>
          <p:cNvSpPr txBox="1"/>
          <p:nvPr/>
        </p:nvSpPr>
        <p:spPr>
          <a:xfrm>
            <a:off x="3823092" y="3860913"/>
            <a:ext cx="906017" cy="523220"/>
          </a:xfrm>
          <a:prstGeom prst="rect">
            <a:avLst/>
          </a:prstGeom>
          <a:noFill/>
        </p:spPr>
        <p:txBody>
          <a:bodyPr wrap="none" rtlCol="0">
            <a:spAutoFit/>
          </a:bodyPr>
          <a:lstStyle/>
          <a:p>
            <a:r>
              <a:rPr lang="zh-CN" altLang="en-US" sz="2800" b="1" dirty="0" smtClean="0">
                <a:latin typeface="+mn-ea"/>
                <a:ea typeface="+mn-ea"/>
              </a:rPr>
              <a:t>地面</a:t>
            </a:r>
            <a:endParaRPr lang="zh-CN" altLang="en-US" sz="2800" b="1" dirty="0">
              <a:latin typeface="+mn-ea"/>
              <a:ea typeface="+mn-ea"/>
            </a:endParaRPr>
          </a:p>
        </p:txBody>
      </p:sp>
      <p:sp>
        <p:nvSpPr>
          <p:cNvPr id="44" name="流程图: 接点 43"/>
          <p:cNvSpPr/>
          <p:nvPr/>
        </p:nvSpPr>
        <p:spPr>
          <a:xfrm>
            <a:off x="2193384" y="3037325"/>
            <a:ext cx="900752" cy="887105"/>
          </a:xfrm>
          <a:prstGeom prst="flowChartConnector">
            <a:avLst/>
          </a:prstGeom>
          <a:solidFill>
            <a:srgbClr val="00B0F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流程图: 接点 70"/>
          <p:cNvSpPr/>
          <p:nvPr/>
        </p:nvSpPr>
        <p:spPr>
          <a:xfrm>
            <a:off x="5416389" y="2801098"/>
            <a:ext cx="900752" cy="887105"/>
          </a:xfrm>
          <a:prstGeom prst="flowChartConnector">
            <a:avLst/>
          </a:prstGeom>
          <a:solidFill>
            <a:srgbClr val="00B0F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矩形 72"/>
          <p:cNvSpPr/>
          <p:nvPr/>
        </p:nvSpPr>
        <p:spPr>
          <a:xfrm>
            <a:off x="2028262" y="1511395"/>
            <a:ext cx="4493073" cy="871819"/>
          </a:xfrm>
          <a:prstGeom prst="rect">
            <a:avLst/>
          </a:prstGeom>
          <a:solidFill>
            <a:schemeClr val="bg1"/>
          </a:solidFill>
          <a:ln w="254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tx1"/>
              </a:solidFill>
            </a:endParaRPr>
          </a:p>
        </p:txBody>
      </p:sp>
      <p:sp>
        <p:nvSpPr>
          <p:cNvPr id="74" name="文本框 73"/>
          <p:cNvSpPr txBox="1"/>
          <p:nvPr/>
        </p:nvSpPr>
        <p:spPr>
          <a:xfrm>
            <a:off x="3869236" y="925798"/>
            <a:ext cx="906017" cy="523220"/>
          </a:xfrm>
          <a:prstGeom prst="rect">
            <a:avLst/>
          </a:prstGeom>
          <a:noFill/>
        </p:spPr>
        <p:txBody>
          <a:bodyPr wrap="none" rtlCol="0">
            <a:spAutoFit/>
          </a:bodyPr>
          <a:lstStyle/>
          <a:p>
            <a:r>
              <a:rPr lang="zh-CN" altLang="en-US" sz="2800" b="1" dirty="0" smtClean="0">
                <a:latin typeface="+mn-ea"/>
                <a:ea typeface="+mn-ea"/>
              </a:rPr>
              <a:t>车体</a:t>
            </a:r>
            <a:endParaRPr lang="zh-CN" altLang="en-US" sz="2800" b="1" dirty="0">
              <a:latin typeface="+mn-ea"/>
              <a:ea typeface="+mn-ea"/>
            </a:endParaRPr>
          </a:p>
        </p:txBody>
      </p:sp>
      <p:grpSp>
        <p:nvGrpSpPr>
          <p:cNvPr id="68" name="组合 67"/>
          <p:cNvGrpSpPr/>
          <p:nvPr/>
        </p:nvGrpSpPr>
        <p:grpSpPr>
          <a:xfrm>
            <a:off x="4006890" y="1753616"/>
            <a:ext cx="201211" cy="193688"/>
            <a:chOff x="7025015" y="929897"/>
            <a:chExt cx="201211" cy="193688"/>
          </a:xfrm>
        </p:grpSpPr>
        <p:sp>
          <p:nvSpPr>
            <p:cNvPr id="75" name="流程图: 接点 74"/>
            <p:cNvSpPr/>
            <p:nvPr/>
          </p:nvSpPr>
          <p:spPr>
            <a:xfrm>
              <a:off x="7025015" y="929897"/>
              <a:ext cx="201211" cy="193688"/>
            </a:xfrm>
            <a:prstGeom prst="flowChartConnector">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8" name="直接连接符 47"/>
            <p:cNvCxnSpPr>
              <a:stCxn id="75" idx="2"/>
              <a:endCxn id="75" idx="6"/>
            </p:cNvCxnSpPr>
            <p:nvPr/>
          </p:nvCxnSpPr>
          <p:spPr>
            <a:xfrm>
              <a:off x="7025015" y="1026741"/>
              <a:ext cx="201211" cy="0"/>
            </a:xfrm>
            <a:prstGeom prst="line">
              <a:avLst/>
            </a:prstGeom>
            <a:ln w="190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77" name="直接连接符 76"/>
            <p:cNvCxnSpPr>
              <a:stCxn id="75" idx="0"/>
              <a:endCxn id="75" idx="4"/>
            </p:cNvCxnSpPr>
            <p:nvPr/>
          </p:nvCxnSpPr>
          <p:spPr>
            <a:xfrm>
              <a:off x="7125621" y="929897"/>
              <a:ext cx="0" cy="193688"/>
            </a:xfrm>
            <a:prstGeom prst="line">
              <a:avLst/>
            </a:prstGeom>
            <a:ln w="19050">
              <a:solidFill>
                <a:schemeClr val="tx1"/>
              </a:solidFill>
              <a:tailEnd type="none"/>
            </a:ln>
          </p:spPr>
          <p:style>
            <a:lnRef idx="1">
              <a:schemeClr val="accent1"/>
            </a:lnRef>
            <a:fillRef idx="0">
              <a:schemeClr val="accent1"/>
            </a:fillRef>
            <a:effectRef idx="0">
              <a:schemeClr val="accent1"/>
            </a:effectRef>
            <a:fontRef idx="minor">
              <a:schemeClr val="tx1"/>
            </a:fontRef>
          </p:style>
        </p:cxnSp>
      </p:grpSp>
      <p:grpSp>
        <p:nvGrpSpPr>
          <p:cNvPr id="76" name="组合 75"/>
          <p:cNvGrpSpPr/>
          <p:nvPr/>
        </p:nvGrpSpPr>
        <p:grpSpPr>
          <a:xfrm>
            <a:off x="4473828" y="1947304"/>
            <a:ext cx="193688" cy="201211"/>
            <a:chOff x="7501217" y="1583394"/>
            <a:chExt cx="193688" cy="201211"/>
          </a:xfrm>
        </p:grpSpPr>
        <p:sp>
          <p:nvSpPr>
            <p:cNvPr id="91" name="流程图: 接点 90"/>
            <p:cNvSpPr/>
            <p:nvPr/>
          </p:nvSpPr>
          <p:spPr>
            <a:xfrm rot="2834186">
              <a:off x="7497455" y="1587156"/>
              <a:ext cx="201211" cy="193688"/>
            </a:xfrm>
            <a:prstGeom prst="flowChartConnector">
              <a:avLst/>
            </a:prstGeom>
            <a:solidFill>
              <a:schemeClr val="bg1"/>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3" name="直接连接符 92"/>
            <p:cNvCxnSpPr>
              <a:stCxn id="91" idx="2"/>
              <a:endCxn id="91" idx="6"/>
            </p:cNvCxnSpPr>
            <p:nvPr/>
          </p:nvCxnSpPr>
          <p:spPr>
            <a:xfrm rot="2834186">
              <a:off x="7497455" y="1684000"/>
              <a:ext cx="201211" cy="0"/>
            </a:xfrm>
            <a:prstGeom prst="line">
              <a:avLst/>
            </a:prstGeom>
            <a:ln w="19050">
              <a:solidFill>
                <a:srgbClr val="2B93F0"/>
              </a:solidFill>
              <a:tailEnd type="none"/>
            </a:ln>
          </p:spPr>
          <p:style>
            <a:lnRef idx="1">
              <a:schemeClr val="accent1"/>
            </a:lnRef>
            <a:fillRef idx="0">
              <a:schemeClr val="accent1"/>
            </a:fillRef>
            <a:effectRef idx="0">
              <a:schemeClr val="accent1"/>
            </a:effectRef>
            <a:fontRef idx="minor">
              <a:schemeClr val="tx1"/>
            </a:fontRef>
          </p:style>
        </p:cxnSp>
        <p:cxnSp>
          <p:nvCxnSpPr>
            <p:cNvPr id="94" name="直接连接符 93"/>
            <p:cNvCxnSpPr>
              <a:stCxn id="91" idx="0"/>
              <a:endCxn id="91" idx="4"/>
            </p:cNvCxnSpPr>
            <p:nvPr/>
          </p:nvCxnSpPr>
          <p:spPr>
            <a:xfrm rot="2834186">
              <a:off x="7598061" y="1587156"/>
              <a:ext cx="0" cy="193688"/>
            </a:xfrm>
            <a:prstGeom prst="line">
              <a:avLst/>
            </a:prstGeom>
            <a:ln w="19050">
              <a:solidFill>
                <a:srgbClr val="2B93F0"/>
              </a:solidFill>
              <a:tailEnd type="none"/>
            </a:ln>
          </p:spPr>
          <p:style>
            <a:lnRef idx="1">
              <a:schemeClr val="accent1"/>
            </a:lnRef>
            <a:fillRef idx="0">
              <a:schemeClr val="accent1"/>
            </a:fillRef>
            <a:effectRef idx="0">
              <a:schemeClr val="accent1"/>
            </a:effectRef>
            <a:fontRef idx="minor">
              <a:schemeClr val="tx1"/>
            </a:fontRef>
          </p:style>
        </p:cxnSp>
      </p:grpSp>
      <p:sp>
        <p:nvSpPr>
          <p:cNvPr id="95" name="文本框 94"/>
          <p:cNvSpPr txBox="1"/>
          <p:nvPr/>
        </p:nvSpPr>
        <p:spPr>
          <a:xfrm>
            <a:off x="3062074" y="1653674"/>
            <a:ext cx="1011815" cy="338554"/>
          </a:xfrm>
          <a:prstGeom prst="rect">
            <a:avLst/>
          </a:prstGeom>
          <a:noFill/>
        </p:spPr>
        <p:txBody>
          <a:bodyPr wrap="none" rtlCol="0">
            <a:spAutoFit/>
          </a:bodyPr>
          <a:lstStyle/>
          <a:p>
            <a:r>
              <a:rPr lang="zh-CN" altLang="en-US" sz="1600" b="1" dirty="0" smtClean="0">
                <a:latin typeface="+mn-ea"/>
                <a:ea typeface="+mn-ea"/>
              </a:rPr>
              <a:t>几何中心</a:t>
            </a:r>
            <a:endParaRPr lang="zh-CN" altLang="en-US" sz="1600" b="1" dirty="0">
              <a:latin typeface="+mn-ea"/>
              <a:ea typeface="+mn-ea"/>
            </a:endParaRPr>
          </a:p>
        </p:txBody>
      </p:sp>
      <p:sp>
        <p:nvSpPr>
          <p:cNvPr id="96" name="文本框 95"/>
          <p:cNvSpPr txBox="1"/>
          <p:nvPr/>
        </p:nvSpPr>
        <p:spPr>
          <a:xfrm>
            <a:off x="4601901" y="1870360"/>
            <a:ext cx="598241" cy="338554"/>
          </a:xfrm>
          <a:prstGeom prst="rect">
            <a:avLst/>
          </a:prstGeom>
          <a:noFill/>
        </p:spPr>
        <p:txBody>
          <a:bodyPr wrap="none" rtlCol="0">
            <a:spAutoFit/>
          </a:bodyPr>
          <a:lstStyle/>
          <a:p>
            <a:r>
              <a:rPr lang="zh-CN" altLang="en-US" sz="1600" b="1" dirty="0" smtClean="0">
                <a:latin typeface="+mn-ea"/>
                <a:ea typeface="+mn-ea"/>
              </a:rPr>
              <a:t>质心</a:t>
            </a:r>
            <a:endParaRPr lang="zh-CN" altLang="en-US" sz="1600" b="1" dirty="0">
              <a:latin typeface="+mn-ea"/>
              <a:ea typeface="+mn-ea"/>
            </a:endParaRPr>
          </a:p>
        </p:txBody>
      </p:sp>
      <p:sp>
        <p:nvSpPr>
          <p:cNvPr id="97" name="矩形 96"/>
          <p:cNvSpPr/>
          <p:nvPr/>
        </p:nvSpPr>
        <p:spPr>
          <a:xfrm>
            <a:off x="2351321" y="1762458"/>
            <a:ext cx="623454" cy="386208"/>
          </a:xfrm>
          <a:prstGeom prst="rect">
            <a:avLst/>
          </a:prstGeom>
          <a:solidFill>
            <a:schemeClr val="bg1"/>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smtClean="0">
                <a:solidFill>
                  <a:schemeClr val="tx1"/>
                </a:solidFill>
              </a:rPr>
              <a:t>M</a:t>
            </a:r>
            <a:r>
              <a:rPr lang="en-US" altLang="zh-CN" b="1" i="1" baseline="-25000" dirty="0" smtClean="0">
                <a:solidFill>
                  <a:schemeClr val="tx1"/>
                </a:solidFill>
              </a:rPr>
              <a:t>f</a:t>
            </a:r>
            <a:endParaRPr lang="zh-CN" altLang="en-US" b="1" i="1" baseline="-25000" dirty="0">
              <a:solidFill>
                <a:schemeClr val="tx1"/>
              </a:solidFill>
            </a:endParaRPr>
          </a:p>
        </p:txBody>
      </p:sp>
      <p:sp>
        <p:nvSpPr>
          <p:cNvPr id="98" name="矩形 97"/>
          <p:cNvSpPr/>
          <p:nvPr/>
        </p:nvSpPr>
        <p:spPr>
          <a:xfrm>
            <a:off x="5542845" y="1762458"/>
            <a:ext cx="623454" cy="386208"/>
          </a:xfrm>
          <a:prstGeom prst="rect">
            <a:avLst/>
          </a:prstGeom>
          <a:solidFill>
            <a:schemeClr val="bg1"/>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err="1" smtClean="0">
                <a:solidFill>
                  <a:schemeClr val="tx1"/>
                </a:solidFill>
              </a:rPr>
              <a:t>M</a:t>
            </a:r>
            <a:r>
              <a:rPr lang="en-US" altLang="zh-CN" b="1" i="1" baseline="-25000" dirty="0" err="1">
                <a:solidFill>
                  <a:schemeClr val="tx1"/>
                </a:solidFill>
              </a:rPr>
              <a:t>r</a:t>
            </a:r>
            <a:endParaRPr lang="zh-CN" altLang="en-US" b="1" i="1" baseline="-25000" dirty="0">
              <a:solidFill>
                <a:schemeClr val="tx1"/>
              </a:solidFill>
            </a:endParaRPr>
          </a:p>
        </p:txBody>
      </p:sp>
      <p:sp>
        <p:nvSpPr>
          <p:cNvPr id="99" name="文本框 98"/>
          <p:cNvSpPr txBox="1"/>
          <p:nvPr/>
        </p:nvSpPr>
        <p:spPr>
          <a:xfrm>
            <a:off x="1559596" y="1744405"/>
            <a:ext cx="391454" cy="338554"/>
          </a:xfrm>
          <a:prstGeom prst="rect">
            <a:avLst/>
          </a:prstGeom>
          <a:noFill/>
        </p:spPr>
        <p:txBody>
          <a:bodyPr wrap="none" rtlCol="0">
            <a:spAutoFit/>
          </a:bodyPr>
          <a:lstStyle/>
          <a:p>
            <a:r>
              <a:rPr lang="zh-CN" altLang="en-US" sz="1600" b="1" dirty="0">
                <a:latin typeface="+mn-ea"/>
                <a:ea typeface="+mn-ea"/>
              </a:rPr>
              <a:t>前</a:t>
            </a:r>
            <a:endParaRPr lang="zh-CN" altLang="en-US" sz="1600" b="1" dirty="0">
              <a:latin typeface="+mn-ea"/>
              <a:ea typeface="+mn-ea"/>
            </a:endParaRPr>
          </a:p>
        </p:txBody>
      </p:sp>
      <p:sp>
        <p:nvSpPr>
          <p:cNvPr id="100" name="文本框 99"/>
          <p:cNvSpPr txBox="1"/>
          <p:nvPr/>
        </p:nvSpPr>
        <p:spPr>
          <a:xfrm>
            <a:off x="6681136" y="1762458"/>
            <a:ext cx="391454" cy="338554"/>
          </a:xfrm>
          <a:prstGeom prst="rect">
            <a:avLst/>
          </a:prstGeom>
          <a:noFill/>
        </p:spPr>
        <p:txBody>
          <a:bodyPr wrap="none" rtlCol="0">
            <a:spAutoFit/>
          </a:bodyPr>
          <a:lstStyle/>
          <a:p>
            <a:r>
              <a:rPr lang="zh-CN" altLang="en-US" sz="1600" b="1" dirty="0" smtClean="0">
                <a:latin typeface="+mn-ea"/>
                <a:ea typeface="+mn-ea"/>
              </a:rPr>
              <a:t>后</a:t>
            </a:r>
            <a:endParaRPr lang="zh-CN" altLang="en-US" sz="1600" b="1" dirty="0">
              <a:latin typeface="+mn-ea"/>
              <a:ea typeface="+mn-ea"/>
            </a:endParaRPr>
          </a:p>
        </p:txBody>
      </p:sp>
      <p:grpSp>
        <p:nvGrpSpPr>
          <p:cNvPr id="141" name="组合 140"/>
          <p:cNvGrpSpPr/>
          <p:nvPr/>
        </p:nvGrpSpPr>
        <p:grpSpPr>
          <a:xfrm>
            <a:off x="2442761" y="2195937"/>
            <a:ext cx="465513" cy="801891"/>
            <a:chOff x="7227916" y="2169622"/>
            <a:chExt cx="465513" cy="801891"/>
          </a:xfrm>
        </p:grpSpPr>
        <p:cxnSp>
          <p:nvCxnSpPr>
            <p:cNvPr id="101" name="直接连接符 100"/>
            <p:cNvCxnSpPr/>
            <p:nvPr/>
          </p:nvCxnSpPr>
          <p:spPr>
            <a:xfrm flipV="1">
              <a:off x="7227916" y="2169622"/>
              <a:ext cx="374073" cy="4157"/>
            </a:xfrm>
            <a:prstGeom prst="line">
              <a:avLst/>
            </a:prstGeom>
            <a:ln w="12700">
              <a:tailEnd type="none"/>
            </a:ln>
          </p:spPr>
          <p:style>
            <a:lnRef idx="1">
              <a:schemeClr val="accent1"/>
            </a:lnRef>
            <a:fillRef idx="0">
              <a:schemeClr val="accent1"/>
            </a:fillRef>
            <a:effectRef idx="0">
              <a:schemeClr val="accent1"/>
            </a:effectRef>
            <a:fontRef idx="minor">
              <a:schemeClr val="tx1"/>
            </a:fontRef>
          </p:style>
        </p:cxnSp>
        <p:cxnSp>
          <p:nvCxnSpPr>
            <p:cNvPr id="106" name="直接连接符 105"/>
            <p:cNvCxnSpPr/>
            <p:nvPr/>
          </p:nvCxnSpPr>
          <p:spPr>
            <a:xfrm flipV="1">
              <a:off x="7273636" y="2169622"/>
              <a:ext cx="328353" cy="157942"/>
            </a:xfrm>
            <a:prstGeom prst="line">
              <a:avLst/>
            </a:prstGeom>
            <a:ln w="12700">
              <a:tailEnd type="none"/>
            </a:ln>
          </p:spPr>
          <p:style>
            <a:lnRef idx="1">
              <a:schemeClr val="accent1"/>
            </a:lnRef>
            <a:fillRef idx="0">
              <a:schemeClr val="accent1"/>
            </a:fillRef>
            <a:effectRef idx="0">
              <a:schemeClr val="accent1"/>
            </a:effectRef>
            <a:fontRef idx="minor">
              <a:schemeClr val="tx1"/>
            </a:fontRef>
          </p:style>
        </p:cxnSp>
        <p:cxnSp>
          <p:nvCxnSpPr>
            <p:cNvPr id="109" name="直接连接符 108"/>
            <p:cNvCxnSpPr/>
            <p:nvPr/>
          </p:nvCxnSpPr>
          <p:spPr>
            <a:xfrm>
              <a:off x="7273636" y="2327564"/>
              <a:ext cx="328353" cy="58189"/>
            </a:xfrm>
            <a:prstGeom prst="line">
              <a:avLst/>
            </a:prstGeom>
            <a:ln w="12700">
              <a:tailEnd type="none"/>
            </a:ln>
          </p:spPr>
          <p:style>
            <a:lnRef idx="1">
              <a:schemeClr val="accent1"/>
            </a:lnRef>
            <a:fillRef idx="0">
              <a:schemeClr val="accent1"/>
            </a:fillRef>
            <a:effectRef idx="0">
              <a:schemeClr val="accent1"/>
            </a:effectRef>
            <a:fontRef idx="minor">
              <a:schemeClr val="tx1"/>
            </a:fontRef>
          </p:style>
        </p:cxnSp>
        <p:cxnSp>
          <p:nvCxnSpPr>
            <p:cNvPr id="114" name="直接连接符 113"/>
            <p:cNvCxnSpPr/>
            <p:nvPr/>
          </p:nvCxnSpPr>
          <p:spPr>
            <a:xfrm flipV="1">
              <a:off x="7273636" y="2385754"/>
              <a:ext cx="328353" cy="95595"/>
            </a:xfrm>
            <a:prstGeom prst="line">
              <a:avLst/>
            </a:prstGeom>
            <a:ln w="12700">
              <a:tailEnd type="none"/>
            </a:ln>
          </p:spPr>
          <p:style>
            <a:lnRef idx="1">
              <a:schemeClr val="accent1"/>
            </a:lnRef>
            <a:fillRef idx="0">
              <a:schemeClr val="accent1"/>
            </a:fillRef>
            <a:effectRef idx="0">
              <a:schemeClr val="accent1"/>
            </a:effectRef>
            <a:fontRef idx="minor">
              <a:schemeClr val="tx1"/>
            </a:fontRef>
          </p:style>
        </p:cxnSp>
        <p:cxnSp>
          <p:nvCxnSpPr>
            <p:cNvPr id="117" name="直接连接符 116"/>
            <p:cNvCxnSpPr/>
            <p:nvPr/>
          </p:nvCxnSpPr>
          <p:spPr>
            <a:xfrm>
              <a:off x="7273636" y="2481349"/>
              <a:ext cx="328353" cy="58189"/>
            </a:xfrm>
            <a:prstGeom prst="line">
              <a:avLst/>
            </a:prstGeom>
            <a:ln w="12700">
              <a:tailEnd type="none"/>
            </a:ln>
          </p:spPr>
          <p:style>
            <a:lnRef idx="1">
              <a:schemeClr val="accent1"/>
            </a:lnRef>
            <a:fillRef idx="0">
              <a:schemeClr val="accent1"/>
            </a:fillRef>
            <a:effectRef idx="0">
              <a:schemeClr val="accent1"/>
            </a:effectRef>
            <a:fontRef idx="minor">
              <a:schemeClr val="tx1"/>
            </a:fontRef>
          </p:style>
        </p:cxnSp>
        <p:cxnSp>
          <p:nvCxnSpPr>
            <p:cNvPr id="120" name="直接连接符 119"/>
            <p:cNvCxnSpPr/>
            <p:nvPr/>
          </p:nvCxnSpPr>
          <p:spPr>
            <a:xfrm flipV="1">
              <a:off x="7273636" y="2539539"/>
              <a:ext cx="328353" cy="95594"/>
            </a:xfrm>
            <a:prstGeom prst="line">
              <a:avLst/>
            </a:prstGeom>
            <a:ln w="12700">
              <a:tailEnd type="none"/>
            </a:ln>
          </p:spPr>
          <p:style>
            <a:lnRef idx="1">
              <a:schemeClr val="accent1"/>
            </a:lnRef>
            <a:fillRef idx="0">
              <a:schemeClr val="accent1"/>
            </a:fillRef>
            <a:effectRef idx="0">
              <a:schemeClr val="accent1"/>
            </a:effectRef>
            <a:fontRef idx="minor">
              <a:schemeClr val="tx1"/>
            </a:fontRef>
          </p:style>
        </p:cxnSp>
        <p:cxnSp>
          <p:nvCxnSpPr>
            <p:cNvPr id="123" name="直接连接符 122"/>
            <p:cNvCxnSpPr/>
            <p:nvPr/>
          </p:nvCxnSpPr>
          <p:spPr>
            <a:xfrm>
              <a:off x="7273636" y="2635133"/>
              <a:ext cx="328353" cy="54034"/>
            </a:xfrm>
            <a:prstGeom prst="line">
              <a:avLst/>
            </a:prstGeom>
            <a:ln w="12700">
              <a:tailEnd type="none"/>
            </a:ln>
          </p:spPr>
          <p:style>
            <a:lnRef idx="1">
              <a:schemeClr val="accent1"/>
            </a:lnRef>
            <a:fillRef idx="0">
              <a:schemeClr val="accent1"/>
            </a:fillRef>
            <a:effectRef idx="0">
              <a:schemeClr val="accent1"/>
            </a:effectRef>
            <a:fontRef idx="minor">
              <a:schemeClr val="tx1"/>
            </a:fontRef>
          </p:style>
        </p:cxnSp>
        <p:cxnSp>
          <p:nvCxnSpPr>
            <p:cNvPr id="126" name="直接连接符 125"/>
            <p:cNvCxnSpPr/>
            <p:nvPr/>
          </p:nvCxnSpPr>
          <p:spPr>
            <a:xfrm flipH="1">
              <a:off x="7273636" y="2689167"/>
              <a:ext cx="328353" cy="95594"/>
            </a:xfrm>
            <a:prstGeom prst="line">
              <a:avLst/>
            </a:prstGeom>
            <a:ln w="12700">
              <a:tailEnd type="none"/>
            </a:ln>
          </p:spPr>
          <p:style>
            <a:lnRef idx="1">
              <a:schemeClr val="accent1"/>
            </a:lnRef>
            <a:fillRef idx="0">
              <a:schemeClr val="accent1"/>
            </a:fillRef>
            <a:effectRef idx="0">
              <a:schemeClr val="accent1"/>
            </a:effectRef>
            <a:fontRef idx="minor">
              <a:schemeClr val="tx1"/>
            </a:fontRef>
          </p:style>
        </p:cxnSp>
        <p:cxnSp>
          <p:nvCxnSpPr>
            <p:cNvPr id="129" name="直接连接符 128"/>
            <p:cNvCxnSpPr/>
            <p:nvPr/>
          </p:nvCxnSpPr>
          <p:spPr>
            <a:xfrm flipH="1" flipV="1">
              <a:off x="7273636" y="2792787"/>
              <a:ext cx="328353" cy="46008"/>
            </a:xfrm>
            <a:prstGeom prst="line">
              <a:avLst/>
            </a:prstGeom>
            <a:ln w="12700">
              <a:tailEnd type="none"/>
            </a:ln>
          </p:spPr>
          <p:style>
            <a:lnRef idx="1">
              <a:schemeClr val="accent1"/>
            </a:lnRef>
            <a:fillRef idx="0">
              <a:schemeClr val="accent1"/>
            </a:fillRef>
            <a:effectRef idx="0">
              <a:schemeClr val="accent1"/>
            </a:effectRef>
            <a:fontRef idx="minor">
              <a:schemeClr val="tx1"/>
            </a:fontRef>
          </p:style>
        </p:cxnSp>
        <p:cxnSp>
          <p:nvCxnSpPr>
            <p:cNvPr id="132" name="直接连接符 131"/>
            <p:cNvCxnSpPr/>
            <p:nvPr/>
          </p:nvCxnSpPr>
          <p:spPr>
            <a:xfrm flipH="1">
              <a:off x="7306887" y="2846821"/>
              <a:ext cx="295103" cy="116666"/>
            </a:xfrm>
            <a:prstGeom prst="line">
              <a:avLst/>
            </a:prstGeom>
            <a:ln w="12700">
              <a:tailEnd type="none"/>
            </a:ln>
          </p:spPr>
          <p:style>
            <a:lnRef idx="1">
              <a:schemeClr val="accent1"/>
            </a:lnRef>
            <a:fillRef idx="0">
              <a:schemeClr val="accent1"/>
            </a:fillRef>
            <a:effectRef idx="0">
              <a:schemeClr val="accent1"/>
            </a:effectRef>
            <a:fontRef idx="minor">
              <a:schemeClr val="tx1"/>
            </a:fontRef>
          </p:style>
        </p:cxnSp>
        <p:cxnSp>
          <p:nvCxnSpPr>
            <p:cNvPr id="135" name="直接连接符 134"/>
            <p:cNvCxnSpPr/>
            <p:nvPr/>
          </p:nvCxnSpPr>
          <p:spPr>
            <a:xfrm flipH="1" flipV="1">
              <a:off x="7306887" y="2963487"/>
              <a:ext cx="386542" cy="8026"/>
            </a:xfrm>
            <a:prstGeom prst="line">
              <a:avLst/>
            </a:prstGeom>
            <a:ln w="12700">
              <a:tailEnd type="none"/>
            </a:ln>
          </p:spPr>
          <p:style>
            <a:lnRef idx="1">
              <a:schemeClr val="accent1"/>
            </a:lnRef>
            <a:fillRef idx="0">
              <a:schemeClr val="accent1"/>
            </a:fillRef>
            <a:effectRef idx="0">
              <a:schemeClr val="accent1"/>
            </a:effectRef>
            <a:fontRef idx="minor">
              <a:schemeClr val="tx1"/>
            </a:fontRef>
          </p:style>
        </p:cxnSp>
      </p:grpSp>
      <p:grpSp>
        <p:nvGrpSpPr>
          <p:cNvPr id="172" name="组合 171"/>
          <p:cNvGrpSpPr/>
          <p:nvPr/>
        </p:nvGrpSpPr>
        <p:grpSpPr>
          <a:xfrm>
            <a:off x="5655065" y="2216717"/>
            <a:ext cx="411918" cy="535581"/>
            <a:chOff x="7040880" y="2648545"/>
            <a:chExt cx="411918" cy="535581"/>
          </a:xfrm>
        </p:grpSpPr>
        <p:cxnSp>
          <p:nvCxnSpPr>
            <p:cNvPr id="143" name="直接连接符 142"/>
            <p:cNvCxnSpPr/>
            <p:nvPr/>
          </p:nvCxnSpPr>
          <p:spPr>
            <a:xfrm flipV="1">
              <a:off x="7040880" y="2648545"/>
              <a:ext cx="374073" cy="4157"/>
            </a:xfrm>
            <a:prstGeom prst="line">
              <a:avLst/>
            </a:prstGeom>
            <a:ln w="12700">
              <a:tailEnd type="none"/>
            </a:ln>
          </p:spPr>
          <p:style>
            <a:lnRef idx="1">
              <a:schemeClr val="accent1"/>
            </a:lnRef>
            <a:fillRef idx="0">
              <a:schemeClr val="accent1"/>
            </a:fillRef>
            <a:effectRef idx="0">
              <a:schemeClr val="accent1"/>
            </a:effectRef>
            <a:fontRef idx="minor">
              <a:schemeClr val="tx1"/>
            </a:fontRef>
          </p:style>
        </p:cxnSp>
        <p:cxnSp>
          <p:nvCxnSpPr>
            <p:cNvPr id="144" name="直接连接符 143"/>
            <p:cNvCxnSpPr/>
            <p:nvPr/>
          </p:nvCxnSpPr>
          <p:spPr>
            <a:xfrm flipV="1">
              <a:off x="7099069" y="2649319"/>
              <a:ext cx="315884" cy="74523"/>
            </a:xfrm>
            <a:prstGeom prst="line">
              <a:avLst/>
            </a:prstGeom>
            <a:ln w="12700">
              <a:tailEnd type="none"/>
            </a:ln>
          </p:spPr>
          <p:style>
            <a:lnRef idx="1">
              <a:schemeClr val="accent1"/>
            </a:lnRef>
            <a:fillRef idx="0">
              <a:schemeClr val="accent1"/>
            </a:fillRef>
            <a:effectRef idx="0">
              <a:schemeClr val="accent1"/>
            </a:effectRef>
            <a:fontRef idx="minor">
              <a:schemeClr val="tx1"/>
            </a:fontRef>
          </p:style>
        </p:cxnSp>
        <p:cxnSp>
          <p:nvCxnSpPr>
            <p:cNvPr id="145" name="直接连接符 144"/>
            <p:cNvCxnSpPr/>
            <p:nvPr/>
          </p:nvCxnSpPr>
          <p:spPr>
            <a:xfrm>
              <a:off x="7099069" y="2729357"/>
              <a:ext cx="315884" cy="26984"/>
            </a:xfrm>
            <a:prstGeom prst="line">
              <a:avLst/>
            </a:prstGeom>
            <a:ln w="12700">
              <a:tailEnd type="none"/>
            </a:ln>
          </p:spPr>
          <p:style>
            <a:lnRef idx="1">
              <a:schemeClr val="accent1"/>
            </a:lnRef>
            <a:fillRef idx="0">
              <a:schemeClr val="accent1"/>
            </a:fillRef>
            <a:effectRef idx="0">
              <a:schemeClr val="accent1"/>
            </a:effectRef>
            <a:fontRef idx="minor">
              <a:schemeClr val="tx1"/>
            </a:fontRef>
          </p:style>
        </p:cxnSp>
        <p:cxnSp>
          <p:nvCxnSpPr>
            <p:cNvPr id="146" name="直接连接符 145"/>
            <p:cNvCxnSpPr/>
            <p:nvPr/>
          </p:nvCxnSpPr>
          <p:spPr>
            <a:xfrm flipV="1">
              <a:off x="7066256" y="2768986"/>
              <a:ext cx="348697" cy="41596"/>
            </a:xfrm>
            <a:prstGeom prst="line">
              <a:avLst/>
            </a:prstGeom>
            <a:ln w="12700">
              <a:tailEnd type="none"/>
            </a:ln>
          </p:spPr>
          <p:style>
            <a:lnRef idx="1">
              <a:schemeClr val="accent1"/>
            </a:lnRef>
            <a:fillRef idx="0">
              <a:schemeClr val="accent1"/>
            </a:fillRef>
            <a:effectRef idx="0">
              <a:schemeClr val="accent1"/>
            </a:effectRef>
            <a:fontRef idx="minor">
              <a:schemeClr val="tx1"/>
            </a:fontRef>
          </p:style>
        </p:cxnSp>
        <p:cxnSp>
          <p:nvCxnSpPr>
            <p:cNvPr id="147" name="直接连接符 146"/>
            <p:cNvCxnSpPr/>
            <p:nvPr/>
          </p:nvCxnSpPr>
          <p:spPr>
            <a:xfrm>
              <a:off x="7066256" y="2810581"/>
              <a:ext cx="348697" cy="75309"/>
            </a:xfrm>
            <a:prstGeom prst="line">
              <a:avLst/>
            </a:prstGeom>
            <a:ln w="12700">
              <a:tailEnd type="none"/>
            </a:ln>
          </p:spPr>
          <p:style>
            <a:lnRef idx="1">
              <a:schemeClr val="accent1"/>
            </a:lnRef>
            <a:fillRef idx="0">
              <a:schemeClr val="accent1"/>
            </a:fillRef>
            <a:effectRef idx="0">
              <a:schemeClr val="accent1"/>
            </a:effectRef>
            <a:fontRef idx="minor">
              <a:schemeClr val="tx1"/>
            </a:fontRef>
          </p:style>
        </p:cxnSp>
        <p:cxnSp>
          <p:nvCxnSpPr>
            <p:cNvPr id="148" name="直接连接符 147"/>
            <p:cNvCxnSpPr/>
            <p:nvPr/>
          </p:nvCxnSpPr>
          <p:spPr>
            <a:xfrm flipV="1">
              <a:off x="7066256" y="2881415"/>
              <a:ext cx="348697" cy="58189"/>
            </a:xfrm>
            <a:prstGeom prst="line">
              <a:avLst/>
            </a:prstGeom>
            <a:ln w="12700">
              <a:tailEnd type="none"/>
            </a:ln>
          </p:spPr>
          <p:style>
            <a:lnRef idx="1">
              <a:schemeClr val="accent1"/>
            </a:lnRef>
            <a:fillRef idx="0">
              <a:schemeClr val="accent1"/>
            </a:fillRef>
            <a:effectRef idx="0">
              <a:schemeClr val="accent1"/>
            </a:effectRef>
            <a:fontRef idx="minor">
              <a:schemeClr val="tx1"/>
            </a:fontRef>
          </p:style>
        </p:cxnSp>
        <p:cxnSp>
          <p:nvCxnSpPr>
            <p:cNvPr id="149" name="直接连接符 148"/>
            <p:cNvCxnSpPr/>
            <p:nvPr/>
          </p:nvCxnSpPr>
          <p:spPr>
            <a:xfrm>
              <a:off x="7066256" y="2952249"/>
              <a:ext cx="348697" cy="39178"/>
            </a:xfrm>
            <a:prstGeom prst="line">
              <a:avLst/>
            </a:prstGeom>
            <a:ln w="12700">
              <a:tailEnd type="none"/>
            </a:ln>
          </p:spPr>
          <p:style>
            <a:lnRef idx="1">
              <a:schemeClr val="accent1"/>
            </a:lnRef>
            <a:fillRef idx="0">
              <a:schemeClr val="accent1"/>
            </a:fillRef>
            <a:effectRef idx="0">
              <a:schemeClr val="accent1"/>
            </a:effectRef>
            <a:fontRef idx="minor">
              <a:schemeClr val="tx1"/>
            </a:fontRef>
          </p:style>
        </p:cxnSp>
        <p:cxnSp>
          <p:nvCxnSpPr>
            <p:cNvPr id="150" name="直接连接符 149"/>
            <p:cNvCxnSpPr/>
            <p:nvPr/>
          </p:nvCxnSpPr>
          <p:spPr>
            <a:xfrm flipH="1">
              <a:off x="7066257" y="3004072"/>
              <a:ext cx="348696" cy="50163"/>
            </a:xfrm>
            <a:prstGeom prst="line">
              <a:avLst/>
            </a:prstGeom>
            <a:ln w="12700">
              <a:tailEnd type="none"/>
            </a:ln>
          </p:spPr>
          <p:style>
            <a:lnRef idx="1">
              <a:schemeClr val="accent1"/>
            </a:lnRef>
            <a:fillRef idx="0">
              <a:schemeClr val="accent1"/>
            </a:fillRef>
            <a:effectRef idx="0">
              <a:schemeClr val="accent1"/>
            </a:effectRef>
            <a:fontRef idx="minor">
              <a:schemeClr val="tx1"/>
            </a:fontRef>
          </p:style>
        </p:cxnSp>
        <p:cxnSp>
          <p:nvCxnSpPr>
            <p:cNvPr id="151" name="直接连接符 150"/>
            <p:cNvCxnSpPr/>
            <p:nvPr/>
          </p:nvCxnSpPr>
          <p:spPr>
            <a:xfrm flipH="1" flipV="1">
              <a:off x="7066256" y="3062261"/>
              <a:ext cx="386542" cy="26205"/>
            </a:xfrm>
            <a:prstGeom prst="line">
              <a:avLst/>
            </a:prstGeom>
            <a:ln w="12700">
              <a:tailEnd type="none"/>
            </a:ln>
          </p:spPr>
          <p:style>
            <a:lnRef idx="1">
              <a:schemeClr val="accent1"/>
            </a:lnRef>
            <a:fillRef idx="0">
              <a:schemeClr val="accent1"/>
            </a:fillRef>
            <a:effectRef idx="0">
              <a:schemeClr val="accent1"/>
            </a:effectRef>
            <a:fontRef idx="minor">
              <a:schemeClr val="tx1"/>
            </a:fontRef>
          </p:style>
        </p:cxnSp>
        <p:cxnSp>
          <p:nvCxnSpPr>
            <p:cNvPr id="152" name="直接连接符 151"/>
            <p:cNvCxnSpPr/>
            <p:nvPr/>
          </p:nvCxnSpPr>
          <p:spPr>
            <a:xfrm flipH="1">
              <a:off x="7066257" y="3096491"/>
              <a:ext cx="386541" cy="79609"/>
            </a:xfrm>
            <a:prstGeom prst="line">
              <a:avLst/>
            </a:prstGeom>
            <a:ln w="12700">
              <a:tailEnd type="none"/>
            </a:ln>
          </p:spPr>
          <p:style>
            <a:lnRef idx="1">
              <a:schemeClr val="accent1"/>
            </a:lnRef>
            <a:fillRef idx="0">
              <a:schemeClr val="accent1"/>
            </a:fillRef>
            <a:effectRef idx="0">
              <a:schemeClr val="accent1"/>
            </a:effectRef>
            <a:fontRef idx="minor">
              <a:schemeClr val="tx1"/>
            </a:fontRef>
          </p:style>
        </p:cxnSp>
        <p:cxnSp>
          <p:nvCxnSpPr>
            <p:cNvPr id="153" name="直接连接符 152"/>
            <p:cNvCxnSpPr/>
            <p:nvPr/>
          </p:nvCxnSpPr>
          <p:spPr>
            <a:xfrm flipH="1" flipV="1">
              <a:off x="7066256" y="3176100"/>
              <a:ext cx="386542" cy="8026"/>
            </a:xfrm>
            <a:prstGeom prst="line">
              <a:avLst/>
            </a:prstGeom>
            <a:ln w="12700">
              <a:tailEnd type="none"/>
            </a:ln>
          </p:spPr>
          <p:style>
            <a:lnRef idx="1">
              <a:schemeClr val="accent1"/>
            </a:lnRef>
            <a:fillRef idx="0">
              <a:schemeClr val="accent1"/>
            </a:fillRef>
            <a:effectRef idx="0">
              <a:schemeClr val="accent1"/>
            </a:effectRef>
            <a:fontRef idx="minor">
              <a:schemeClr val="tx1"/>
            </a:fontRef>
          </p:style>
        </p:cxnSp>
      </p:grpSp>
      <p:sp>
        <p:nvSpPr>
          <p:cNvPr id="173" name="文本框 172"/>
          <p:cNvSpPr txBox="1"/>
          <p:nvPr/>
        </p:nvSpPr>
        <p:spPr>
          <a:xfrm>
            <a:off x="6060613" y="2439246"/>
            <a:ext cx="598241" cy="338554"/>
          </a:xfrm>
          <a:prstGeom prst="rect">
            <a:avLst/>
          </a:prstGeom>
          <a:noFill/>
        </p:spPr>
        <p:txBody>
          <a:bodyPr wrap="none" rtlCol="0">
            <a:spAutoFit/>
          </a:bodyPr>
          <a:lstStyle/>
          <a:p>
            <a:r>
              <a:rPr lang="zh-CN" altLang="en-US" sz="1600" b="1" dirty="0" smtClean="0">
                <a:latin typeface="+mn-ea"/>
                <a:ea typeface="+mn-ea"/>
              </a:rPr>
              <a:t>悬架</a:t>
            </a:r>
            <a:endParaRPr lang="zh-CN" altLang="en-US" sz="1600" b="1" dirty="0">
              <a:latin typeface="+mn-ea"/>
              <a:ea typeface="+mn-ea"/>
            </a:endParaRPr>
          </a:p>
        </p:txBody>
      </p:sp>
      <p:cxnSp>
        <p:nvCxnSpPr>
          <p:cNvPr id="175" name="直接箭头连接符 174"/>
          <p:cNvCxnSpPr>
            <a:stCxn id="97" idx="2"/>
          </p:cNvCxnSpPr>
          <p:nvPr/>
        </p:nvCxnSpPr>
        <p:spPr>
          <a:xfrm>
            <a:off x="2663048" y="2148666"/>
            <a:ext cx="34581" cy="211991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77" name="直接箭头连接符 176"/>
          <p:cNvCxnSpPr>
            <a:stCxn id="98" idx="2"/>
          </p:cNvCxnSpPr>
          <p:nvPr/>
        </p:nvCxnSpPr>
        <p:spPr>
          <a:xfrm>
            <a:off x="5854572" y="2148666"/>
            <a:ext cx="24161" cy="191210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4" name="文本框 53"/>
          <p:cNvSpPr txBox="1"/>
          <p:nvPr/>
        </p:nvSpPr>
        <p:spPr>
          <a:xfrm>
            <a:off x="6382015" y="3083653"/>
            <a:ext cx="598241" cy="338554"/>
          </a:xfrm>
          <a:prstGeom prst="rect">
            <a:avLst/>
          </a:prstGeom>
          <a:noFill/>
        </p:spPr>
        <p:txBody>
          <a:bodyPr wrap="none" rtlCol="0">
            <a:spAutoFit/>
          </a:bodyPr>
          <a:lstStyle/>
          <a:p>
            <a:r>
              <a:rPr lang="zh-CN" altLang="en-US" sz="1600" b="1" dirty="0" smtClean="0">
                <a:latin typeface="+mn-ea"/>
                <a:ea typeface="+mn-ea"/>
              </a:rPr>
              <a:t>车轮</a:t>
            </a:r>
            <a:endParaRPr lang="zh-CN" altLang="en-US" sz="1600" b="1" dirty="0">
              <a:latin typeface="+mn-ea"/>
              <a:ea typeface="+mn-ea"/>
            </a:endParaRPr>
          </a:p>
        </p:txBody>
      </p:sp>
      <p:sp>
        <p:nvSpPr>
          <p:cNvPr id="55" name="文本框 54"/>
          <p:cNvSpPr txBox="1"/>
          <p:nvPr/>
        </p:nvSpPr>
        <p:spPr>
          <a:xfrm>
            <a:off x="719715" y="3210217"/>
            <a:ext cx="1218603" cy="338554"/>
          </a:xfrm>
          <a:prstGeom prst="rect">
            <a:avLst/>
          </a:prstGeom>
          <a:noFill/>
        </p:spPr>
        <p:txBody>
          <a:bodyPr wrap="none" rtlCol="0">
            <a:spAutoFit/>
          </a:bodyPr>
          <a:lstStyle/>
          <a:p>
            <a:r>
              <a:rPr lang="zh-CN" altLang="en-US" sz="1600" b="1" dirty="0" smtClean="0">
                <a:latin typeface="+mn-ea"/>
                <a:ea typeface="+mn-ea"/>
              </a:rPr>
              <a:t>轮胎接触点</a:t>
            </a:r>
            <a:endParaRPr lang="zh-CN" altLang="en-US" sz="1600" b="1" dirty="0">
              <a:latin typeface="+mn-ea"/>
              <a:ea typeface="+mn-ea"/>
            </a:endParaRPr>
          </a:p>
        </p:txBody>
      </p:sp>
      <p:cxnSp>
        <p:nvCxnSpPr>
          <p:cNvPr id="3" name="直接箭头连接符 2"/>
          <p:cNvCxnSpPr>
            <a:endCxn id="44" idx="4"/>
          </p:cNvCxnSpPr>
          <p:nvPr/>
        </p:nvCxnSpPr>
        <p:spPr>
          <a:xfrm>
            <a:off x="1834655" y="3422207"/>
            <a:ext cx="809105" cy="50222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59" name="流程图: 接点 58"/>
          <p:cNvSpPr/>
          <p:nvPr/>
        </p:nvSpPr>
        <p:spPr>
          <a:xfrm>
            <a:off x="2216446" y="3009029"/>
            <a:ext cx="900752" cy="887105"/>
          </a:xfrm>
          <a:prstGeom prst="flowChartConnector">
            <a:avLst/>
          </a:prstGeom>
          <a:solidFill>
            <a:schemeClr val="bg1">
              <a:lumMod val="8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Google Shape;92;g80294dfa11_0_4"/>
          <p:cNvSpPr txBox="1">
            <a:spLocks noGrp="1"/>
          </p:cNvSpPr>
          <p:nvPr>
            <p:ph type="title" idx="4294967295"/>
          </p:nvPr>
        </p:nvSpPr>
        <p:spPr>
          <a:xfrm>
            <a:off x="1644644" y="138080"/>
            <a:ext cx="5469600" cy="320700"/>
          </a:xfrm>
          <a:prstGeom prst="rect">
            <a:avLst/>
          </a:prstGeom>
          <a:noFill/>
          <a:ln>
            <a:noFill/>
          </a:ln>
        </p:spPr>
        <p:txBody>
          <a:bodyPr spcFirstLastPara="1" wrap="square" lIns="0" tIns="12700" rIns="0" bIns="0" anchor="t" anchorCtr="0">
            <a:noAutofit/>
          </a:bodyPr>
          <a:lstStyle/>
          <a:p>
            <a:pPr marL="12700" algn="ctr"/>
            <a:r>
              <a:rPr lang="zh-CN" altLang="en-US" sz="2400" b="1" dirty="0" smtClean="0">
                <a:solidFill>
                  <a:srgbClr val="39373D"/>
                </a:solidFill>
                <a:latin typeface="Muli"/>
                <a:ea typeface="Muli"/>
                <a:cs typeface="Muli"/>
                <a:sym typeface="Muli"/>
              </a:rPr>
              <a:t>悬架位置计算</a:t>
            </a:r>
            <a:endParaRPr sz="2400" b="1" dirty="0">
              <a:solidFill>
                <a:srgbClr val="39373D"/>
              </a:solidFill>
              <a:latin typeface="Muli"/>
              <a:ea typeface="Muli"/>
              <a:cs typeface="Muli"/>
              <a:sym typeface="Muli"/>
            </a:endParaRPr>
          </a:p>
        </p:txBody>
      </p:sp>
      <p:grpSp>
        <p:nvGrpSpPr>
          <p:cNvPr id="42" name="组合 41"/>
          <p:cNvGrpSpPr/>
          <p:nvPr/>
        </p:nvGrpSpPr>
        <p:grpSpPr>
          <a:xfrm>
            <a:off x="2028262" y="3698442"/>
            <a:ext cx="4375808" cy="807741"/>
            <a:chOff x="1984511" y="2582153"/>
            <a:chExt cx="4375808" cy="981074"/>
          </a:xfrm>
        </p:grpSpPr>
        <p:cxnSp>
          <p:nvCxnSpPr>
            <p:cNvPr id="6" name="直接连接符 5"/>
            <p:cNvCxnSpPr/>
            <p:nvPr/>
          </p:nvCxnSpPr>
          <p:spPr>
            <a:xfrm flipV="1">
              <a:off x="1984511" y="3529674"/>
              <a:ext cx="4375808" cy="33553"/>
            </a:xfrm>
            <a:prstGeom prst="line">
              <a:avLst/>
            </a:prstGeom>
            <a:ln w="25400">
              <a:tailEnd type="none"/>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flipV="1">
              <a:off x="1998258" y="2594446"/>
              <a:ext cx="4332185" cy="369020"/>
            </a:xfrm>
            <a:prstGeom prst="line">
              <a:avLst/>
            </a:prstGeom>
            <a:ln w="25400">
              <a:tailEnd type="none"/>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a:xfrm flipH="1">
              <a:off x="1998258" y="2952586"/>
              <a:ext cx="1190" cy="600011"/>
            </a:xfrm>
            <a:prstGeom prst="line">
              <a:avLst/>
            </a:prstGeom>
            <a:ln w="25400">
              <a:tailEnd type="none"/>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a:off x="6330443" y="2582153"/>
              <a:ext cx="17146" cy="947521"/>
            </a:xfrm>
            <a:prstGeom prst="line">
              <a:avLst/>
            </a:prstGeom>
            <a:ln w="25400">
              <a:tailEnd type="none"/>
            </a:ln>
          </p:spPr>
          <p:style>
            <a:lnRef idx="1">
              <a:schemeClr val="accent1"/>
            </a:lnRef>
            <a:fillRef idx="0">
              <a:schemeClr val="accent1"/>
            </a:fillRef>
            <a:effectRef idx="0">
              <a:schemeClr val="accent1"/>
            </a:effectRef>
            <a:fontRef idx="minor">
              <a:schemeClr val="tx1"/>
            </a:fontRef>
          </p:style>
        </p:cxnSp>
      </p:grpSp>
      <p:sp>
        <p:nvSpPr>
          <p:cNvPr id="40" name="文本框 39"/>
          <p:cNvSpPr txBox="1"/>
          <p:nvPr/>
        </p:nvSpPr>
        <p:spPr>
          <a:xfrm>
            <a:off x="3823092" y="3897198"/>
            <a:ext cx="906017" cy="523220"/>
          </a:xfrm>
          <a:prstGeom prst="rect">
            <a:avLst/>
          </a:prstGeom>
          <a:noFill/>
        </p:spPr>
        <p:txBody>
          <a:bodyPr wrap="none" rtlCol="0">
            <a:spAutoFit/>
          </a:bodyPr>
          <a:lstStyle/>
          <a:p>
            <a:r>
              <a:rPr lang="zh-CN" altLang="en-US" sz="2800" b="1" dirty="0" smtClean="0">
                <a:latin typeface="+mn-ea"/>
                <a:ea typeface="+mn-ea"/>
              </a:rPr>
              <a:t>地面</a:t>
            </a:r>
            <a:endParaRPr lang="zh-CN" altLang="en-US" sz="2800" b="1" dirty="0">
              <a:latin typeface="+mn-ea"/>
              <a:ea typeface="+mn-ea"/>
            </a:endParaRPr>
          </a:p>
        </p:txBody>
      </p:sp>
      <p:sp>
        <p:nvSpPr>
          <p:cNvPr id="73" name="矩形 72"/>
          <p:cNvSpPr/>
          <p:nvPr/>
        </p:nvSpPr>
        <p:spPr>
          <a:xfrm>
            <a:off x="2028262" y="1242886"/>
            <a:ext cx="4493073" cy="871819"/>
          </a:xfrm>
          <a:prstGeom prst="rect">
            <a:avLst/>
          </a:prstGeom>
          <a:solidFill>
            <a:schemeClr val="bg1"/>
          </a:solidFill>
          <a:ln w="254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tx1"/>
              </a:solidFill>
            </a:endParaRPr>
          </a:p>
        </p:txBody>
      </p:sp>
      <p:sp>
        <p:nvSpPr>
          <p:cNvPr id="74" name="文本框 73"/>
          <p:cNvSpPr txBox="1"/>
          <p:nvPr/>
        </p:nvSpPr>
        <p:spPr>
          <a:xfrm>
            <a:off x="2885933" y="1346672"/>
            <a:ext cx="906017" cy="523220"/>
          </a:xfrm>
          <a:prstGeom prst="rect">
            <a:avLst/>
          </a:prstGeom>
          <a:noFill/>
        </p:spPr>
        <p:txBody>
          <a:bodyPr wrap="none" rtlCol="0">
            <a:spAutoFit/>
          </a:bodyPr>
          <a:lstStyle/>
          <a:p>
            <a:r>
              <a:rPr lang="zh-CN" altLang="en-US" sz="2800" b="1" dirty="0" smtClean="0">
                <a:latin typeface="+mn-ea"/>
                <a:ea typeface="+mn-ea"/>
              </a:rPr>
              <a:t>车体</a:t>
            </a:r>
            <a:endParaRPr lang="zh-CN" altLang="en-US" sz="2800" b="1" dirty="0">
              <a:latin typeface="+mn-ea"/>
              <a:ea typeface="+mn-ea"/>
            </a:endParaRPr>
          </a:p>
        </p:txBody>
      </p:sp>
      <p:grpSp>
        <p:nvGrpSpPr>
          <p:cNvPr id="68" name="组合 67"/>
          <p:cNvGrpSpPr/>
          <p:nvPr/>
        </p:nvGrpSpPr>
        <p:grpSpPr>
          <a:xfrm>
            <a:off x="4028661" y="1499621"/>
            <a:ext cx="201211" cy="193688"/>
            <a:chOff x="7025015" y="929897"/>
            <a:chExt cx="201211" cy="193688"/>
          </a:xfrm>
        </p:grpSpPr>
        <p:sp>
          <p:nvSpPr>
            <p:cNvPr id="75" name="流程图: 接点 74"/>
            <p:cNvSpPr/>
            <p:nvPr/>
          </p:nvSpPr>
          <p:spPr>
            <a:xfrm>
              <a:off x="7025015" y="929897"/>
              <a:ext cx="201211" cy="193688"/>
            </a:xfrm>
            <a:prstGeom prst="flowChartConnector">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8" name="直接连接符 47"/>
            <p:cNvCxnSpPr>
              <a:stCxn id="75" idx="2"/>
              <a:endCxn id="75" idx="6"/>
            </p:cNvCxnSpPr>
            <p:nvPr/>
          </p:nvCxnSpPr>
          <p:spPr>
            <a:xfrm>
              <a:off x="7025015" y="1026741"/>
              <a:ext cx="201211" cy="0"/>
            </a:xfrm>
            <a:prstGeom prst="line">
              <a:avLst/>
            </a:prstGeom>
            <a:ln w="190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77" name="直接连接符 76"/>
            <p:cNvCxnSpPr>
              <a:stCxn id="75" idx="0"/>
              <a:endCxn id="75" idx="4"/>
            </p:cNvCxnSpPr>
            <p:nvPr/>
          </p:nvCxnSpPr>
          <p:spPr>
            <a:xfrm>
              <a:off x="7125621" y="929897"/>
              <a:ext cx="0" cy="193688"/>
            </a:xfrm>
            <a:prstGeom prst="line">
              <a:avLst/>
            </a:prstGeom>
            <a:ln w="19050">
              <a:solidFill>
                <a:schemeClr val="tx1"/>
              </a:solidFill>
              <a:tailEnd type="none"/>
            </a:ln>
          </p:spPr>
          <p:style>
            <a:lnRef idx="1">
              <a:schemeClr val="accent1"/>
            </a:lnRef>
            <a:fillRef idx="0">
              <a:schemeClr val="accent1"/>
            </a:fillRef>
            <a:effectRef idx="0">
              <a:schemeClr val="accent1"/>
            </a:effectRef>
            <a:fontRef idx="minor">
              <a:schemeClr val="tx1"/>
            </a:fontRef>
          </p:style>
        </p:cxnSp>
      </p:grpSp>
      <p:sp>
        <p:nvSpPr>
          <p:cNvPr id="57" name="流程图: 接点 56"/>
          <p:cNvSpPr/>
          <p:nvPr/>
        </p:nvSpPr>
        <p:spPr>
          <a:xfrm>
            <a:off x="2202281" y="2173932"/>
            <a:ext cx="900752" cy="887105"/>
          </a:xfrm>
          <a:prstGeom prst="flowChartConnector">
            <a:avLst/>
          </a:prstGeom>
          <a:solidFill>
            <a:schemeClr val="bg1">
              <a:lumMod val="8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流程图: 接点 59"/>
          <p:cNvSpPr/>
          <p:nvPr/>
        </p:nvSpPr>
        <p:spPr>
          <a:xfrm>
            <a:off x="2202281" y="2552460"/>
            <a:ext cx="900752" cy="887105"/>
          </a:xfrm>
          <a:prstGeom prst="flowChartConnector">
            <a:avLst/>
          </a:prstGeom>
          <a:solidFill>
            <a:schemeClr val="bg1">
              <a:lumMod val="8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41" name="组合 140"/>
          <p:cNvGrpSpPr/>
          <p:nvPr/>
        </p:nvGrpSpPr>
        <p:grpSpPr>
          <a:xfrm>
            <a:off x="2442761" y="2195937"/>
            <a:ext cx="465513" cy="1664976"/>
            <a:chOff x="7227916" y="2169622"/>
            <a:chExt cx="465513" cy="801891"/>
          </a:xfrm>
        </p:grpSpPr>
        <p:cxnSp>
          <p:nvCxnSpPr>
            <p:cNvPr id="101" name="直接连接符 100"/>
            <p:cNvCxnSpPr/>
            <p:nvPr/>
          </p:nvCxnSpPr>
          <p:spPr>
            <a:xfrm flipV="1">
              <a:off x="7227916" y="2169622"/>
              <a:ext cx="374073" cy="4157"/>
            </a:xfrm>
            <a:prstGeom prst="line">
              <a:avLst/>
            </a:prstGeom>
            <a:ln w="12700">
              <a:tailEnd type="none"/>
            </a:ln>
          </p:spPr>
          <p:style>
            <a:lnRef idx="1">
              <a:schemeClr val="accent1"/>
            </a:lnRef>
            <a:fillRef idx="0">
              <a:schemeClr val="accent1"/>
            </a:fillRef>
            <a:effectRef idx="0">
              <a:schemeClr val="accent1"/>
            </a:effectRef>
            <a:fontRef idx="minor">
              <a:schemeClr val="tx1"/>
            </a:fontRef>
          </p:style>
        </p:cxnSp>
        <p:cxnSp>
          <p:nvCxnSpPr>
            <p:cNvPr id="106" name="直接连接符 105"/>
            <p:cNvCxnSpPr/>
            <p:nvPr/>
          </p:nvCxnSpPr>
          <p:spPr>
            <a:xfrm flipV="1">
              <a:off x="7273636" y="2169622"/>
              <a:ext cx="328353" cy="157942"/>
            </a:xfrm>
            <a:prstGeom prst="line">
              <a:avLst/>
            </a:prstGeom>
            <a:ln w="12700">
              <a:tailEnd type="none"/>
            </a:ln>
          </p:spPr>
          <p:style>
            <a:lnRef idx="1">
              <a:schemeClr val="accent1"/>
            </a:lnRef>
            <a:fillRef idx="0">
              <a:schemeClr val="accent1"/>
            </a:fillRef>
            <a:effectRef idx="0">
              <a:schemeClr val="accent1"/>
            </a:effectRef>
            <a:fontRef idx="minor">
              <a:schemeClr val="tx1"/>
            </a:fontRef>
          </p:style>
        </p:cxnSp>
        <p:cxnSp>
          <p:nvCxnSpPr>
            <p:cNvPr id="109" name="直接连接符 108"/>
            <p:cNvCxnSpPr/>
            <p:nvPr/>
          </p:nvCxnSpPr>
          <p:spPr>
            <a:xfrm>
              <a:off x="7273636" y="2327564"/>
              <a:ext cx="328353" cy="58189"/>
            </a:xfrm>
            <a:prstGeom prst="line">
              <a:avLst/>
            </a:prstGeom>
            <a:ln w="12700">
              <a:tailEnd type="none"/>
            </a:ln>
          </p:spPr>
          <p:style>
            <a:lnRef idx="1">
              <a:schemeClr val="accent1"/>
            </a:lnRef>
            <a:fillRef idx="0">
              <a:schemeClr val="accent1"/>
            </a:fillRef>
            <a:effectRef idx="0">
              <a:schemeClr val="accent1"/>
            </a:effectRef>
            <a:fontRef idx="minor">
              <a:schemeClr val="tx1"/>
            </a:fontRef>
          </p:style>
        </p:cxnSp>
        <p:cxnSp>
          <p:nvCxnSpPr>
            <p:cNvPr id="114" name="直接连接符 113"/>
            <p:cNvCxnSpPr/>
            <p:nvPr/>
          </p:nvCxnSpPr>
          <p:spPr>
            <a:xfrm flipV="1">
              <a:off x="7273636" y="2385754"/>
              <a:ext cx="328353" cy="95595"/>
            </a:xfrm>
            <a:prstGeom prst="line">
              <a:avLst/>
            </a:prstGeom>
            <a:ln w="12700">
              <a:tailEnd type="none"/>
            </a:ln>
          </p:spPr>
          <p:style>
            <a:lnRef idx="1">
              <a:schemeClr val="accent1"/>
            </a:lnRef>
            <a:fillRef idx="0">
              <a:schemeClr val="accent1"/>
            </a:fillRef>
            <a:effectRef idx="0">
              <a:schemeClr val="accent1"/>
            </a:effectRef>
            <a:fontRef idx="minor">
              <a:schemeClr val="tx1"/>
            </a:fontRef>
          </p:style>
        </p:cxnSp>
        <p:cxnSp>
          <p:nvCxnSpPr>
            <p:cNvPr id="117" name="直接连接符 116"/>
            <p:cNvCxnSpPr/>
            <p:nvPr/>
          </p:nvCxnSpPr>
          <p:spPr>
            <a:xfrm>
              <a:off x="7273636" y="2481349"/>
              <a:ext cx="328353" cy="58189"/>
            </a:xfrm>
            <a:prstGeom prst="line">
              <a:avLst/>
            </a:prstGeom>
            <a:ln w="12700">
              <a:tailEnd type="none"/>
            </a:ln>
          </p:spPr>
          <p:style>
            <a:lnRef idx="1">
              <a:schemeClr val="accent1"/>
            </a:lnRef>
            <a:fillRef idx="0">
              <a:schemeClr val="accent1"/>
            </a:fillRef>
            <a:effectRef idx="0">
              <a:schemeClr val="accent1"/>
            </a:effectRef>
            <a:fontRef idx="minor">
              <a:schemeClr val="tx1"/>
            </a:fontRef>
          </p:style>
        </p:cxnSp>
        <p:cxnSp>
          <p:nvCxnSpPr>
            <p:cNvPr id="120" name="直接连接符 119"/>
            <p:cNvCxnSpPr/>
            <p:nvPr/>
          </p:nvCxnSpPr>
          <p:spPr>
            <a:xfrm flipV="1">
              <a:off x="7273636" y="2539539"/>
              <a:ext cx="328353" cy="95594"/>
            </a:xfrm>
            <a:prstGeom prst="line">
              <a:avLst/>
            </a:prstGeom>
            <a:ln w="12700">
              <a:tailEnd type="none"/>
            </a:ln>
          </p:spPr>
          <p:style>
            <a:lnRef idx="1">
              <a:schemeClr val="accent1"/>
            </a:lnRef>
            <a:fillRef idx="0">
              <a:schemeClr val="accent1"/>
            </a:fillRef>
            <a:effectRef idx="0">
              <a:schemeClr val="accent1"/>
            </a:effectRef>
            <a:fontRef idx="minor">
              <a:schemeClr val="tx1"/>
            </a:fontRef>
          </p:style>
        </p:cxnSp>
        <p:cxnSp>
          <p:nvCxnSpPr>
            <p:cNvPr id="123" name="直接连接符 122"/>
            <p:cNvCxnSpPr/>
            <p:nvPr/>
          </p:nvCxnSpPr>
          <p:spPr>
            <a:xfrm>
              <a:off x="7273636" y="2635133"/>
              <a:ext cx="328353" cy="54034"/>
            </a:xfrm>
            <a:prstGeom prst="line">
              <a:avLst/>
            </a:prstGeom>
            <a:ln w="12700">
              <a:tailEnd type="none"/>
            </a:ln>
          </p:spPr>
          <p:style>
            <a:lnRef idx="1">
              <a:schemeClr val="accent1"/>
            </a:lnRef>
            <a:fillRef idx="0">
              <a:schemeClr val="accent1"/>
            </a:fillRef>
            <a:effectRef idx="0">
              <a:schemeClr val="accent1"/>
            </a:effectRef>
            <a:fontRef idx="minor">
              <a:schemeClr val="tx1"/>
            </a:fontRef>
          </p:style>
        </p:cxnSp>
        <p:cxnSp>
          <p:nvCxnSpPr>
            <p:cNvPr id="126" name="直接连接符 125"/>
            <p:cNvCxnSpPr/>
            <p:nvPr/>
          </p:nvCxnSpPr>
          <p:spPr>
            <a:xfrm flipH="1">
              <a:off x="7273636" y="2689167"/>
              <a:ext cx="328353" cy="95594"/>
            </a:xfrm>
            <a:prstGeom prst="line">
              <a:avLst/>
            </a:prstGeom>
            <a:ln w="12700">
              <a:tailEnd type="none"/>
            </a:ln>
          </p:spPr>
          <p:style>
            <a:lnRef idx="1">
              <a:schemeClr val="accent1"/>
            </a:lnRef>
            <a:fillRef idx="0">
              <a:schemeClr val="accent1"/>
            </a:fillRef>
            <a:effectRef idx="0">
              <a:schemeClr val="accent1"/>
            </a:effectRef>
            <a:fontRef idx="minor">
              <a:schemeClr val="tx1"/>
            </a:fontRef>
          </p:style>
        </p:cxnSp>
        <p:cxnSp>
          <p:nvCxnSpPr>
            <p:cNvPr id="129" name="直接连接符 128"/>
            <p:cNvCxnSpPr/>
            <p:nvPr/>
          </p:nvCxnSpPr>
          <p:spPr>
            <a:xfrm flipH="1" flipV="1">
              <a:off x="7273636" y="2792787"/>
              <a:ext cx="328353" cy="46008"/>
            </a:xfrm>
            <a:prstGeom prst="line">
              <a:avLst/>
            </a:prstGeom>
            <a:ln w="12700">
              <a:tailEnd type="none"/>
            </a:ln>
          </p:spPr>
          <p:style>
            <a:lnRef idx="1">
              <a:schemeClr val="accent1"/>
            </a:lnRef>
            <a:fillRef idx="0">
              <a:schemeClr val="accent1"/>
            </a:fillRef>
            <a:effectRef idx="0">
              <a:schemeClr val="accent1"/>
            </a:effectRef>
            <a:fontRef idx="minor">
              <a:schemeClr val="tx1"/>
            </a:fontRef>
          </p:style>
        </p:cxnSp>
        <p:cxnSp>
          <p:nvCxnSpPr>
            <p:cNvPr id="132" name="直接连接符 131"/>
            <p:cNvCxnSpPr/>
            <p:nvPr/>
          </p:nvCxnSpPr>
          <p:spPr>
            <a:xfrm flipH="1">
              <a:off x="7306887" y="2846821"/>
              <a:ext cx="295103" cy="116666"/>
            </a:xfrm>
            <a:prstGeom prst="line">
              <a:avLst/>
            </a:prstGeom>
            <a:ln w="12700">
              <a:tailEnd type="none"/>
            </a:ln>
          </p:spPr>
          <p:style>
            <a:lnRef idx="1">
              <a:schemeClr val="accent1"/>
            </a:lnRef>
            <a:fillRef idx="0">
              <a:schemeClr val="accent1"/>
            </a:fillRef>
            <a:effectRef idx="0">
              <a:schemeClr val="accent1"/>
            </a:effectRef>
            <a:fontRef idx="minor">
              <a:schemeClr val="tx1"/>
            </a:fontRef>
          </p:style>
        </p:cxnSp>
        <p:cxnSp>
          <p:nvCxnSpPr>
            <p:cNvPr id="135" name="直接连接符 134"/>
            <p:cNvCxnSpPr/>
            <p:nvPr/>
          </p:nvCxnSpPr>
          <p:spPr>
            <a:xfrm flipH="1" flipV="1">
              <a:off x="7306887" y="2963487"/>
              <a:ext cx="386542" cy="8026"/>
            </a:xfrm>
            <a:prstGeom prst="line">
              <a:avLst/>
            </a:prstGeom>
            <a:ln w="12700">
              <a:tailEnd type="none"/>
            </a:ln>
          </p:spPr>
          <p:style>
            <a:lnRef idx="1">
              <a:schemeClr val="accent1"/>
            </a:lnRef>
            <a:fillRef idx="0">
              <a:schemeClr val="accent1"/>
            </a:fillRef>
            <a:effectRef idx="0">
              <a:schemeClr val="accent1"/>
            </a:effectRef>
            <a:fontRef idx="minor">
              <a:schemeClr val="tx1"/>
            </a:fontRef>
          </p:style>
        </p:cxnSp>
      </p:grpSp>
      <p:cxnSp>
        <p:nvCxnSpPr>
          <p:cNvPr id="175" name="直接箭头连接符 174"/>
          <p:cNvCxnSpPr>
            <a:stCxn id="97" idx="2"/>
          </p:cNvCxnSpPr>
          <p:nvPr/>
        </p:nvCxnSpPr>
        <p:spPr>
          <a:xfrm>
            <a:off x="2663048" y="2148666"/>
            <a:ext cx="34581" cy="211991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4" name="文本框 53"/>
          <p:cNvSpPr txBox="1"/>
          <p:nvPr/>
        </p:nvSpPr>
        <p:spPr>
          <a:xfrm>
            <a:off x="6323097" y="2264185"/>
            <a:ext cx="1011815" cy="338554"/>
          </a:xfrm>
          <a:prstGeom prst="rect">
            <a:avLst/>
          </a:prstGeom>
          <a:noFill/>
        </p:spPr>
        <p:txBody>
          <a:bodyPr wrap="none" rtlCol="0">
            <a:spAutoFit/>
          </a:bodyPr>
          <a:lstStyle/>
          <a:p>
            <a:r>
              <a:rPr lang="zh-CN" altLang="en-US" sz="1600" b="1" dirty="0" smtClean="0">
                <a:latin typeface="+mn-ea"/>
                <a:ea typeface="+mn-ea"/>
              </a:rPr>
              <a:t>光纤投射</a:t>
            </a:r>
            <a:endParaRPr lang="zh-CN" altLang="en-US" sz="1600" b="1" dirty="0">
              <a:latin typeface="+mn-ea"/>
              <a:ea typeface="+mn-ea"/>
            </a:endParaRPr>
          </a:p>
        </p:txBody>
      </p:sp>
      <p:sp>
        <p:nvSpPr>
          <p:cNvPr id="61" name="流程图: 接点 60"/>
          <p:cNvSpPr/>
          <p:nvPr/>
        </p:nvSpPr>
        <p:spPr>
          <a:xfrm>
            <a:off x="5383270" y="2630629"/>
            <a:ext cx="900752" cy="887105"/>
          </a:xfrm>
          <a:prstGeom prst="flowChartConnector">
            <a:avLst/>
          </a:prstGeom>
          <a:solidFill>
            <a:schemeClr val="bg1">
              <a:lumMod val="8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7" name="直接箭头连接符 176"/>
          <p:cNvCxnSpPr/>
          <p:nvPr/>
        </p:nvCxnSpPr>
        <p:spPr>
          <a:xfrm>
            <a:off x="5833646" y="1814450"/>
            <a:ext cx="15012" cy="2274050"/>
          </a:xfrm>
          <a:prstGeom prst="straightConnector1">
            <a:avLst/>
          </a:prstGeom>
          <a:ln w="25400">
            <a:solidFill>
              <a:schemeClr val="accent5"/>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64" name="流程图: 接点 63"/>
          <p:cNvSpPr/>
          <p:nvPr/>
        </p:nvSpPr>
        <p:spPr>
          <a:xfrm>
            <a:off x="5748053" y="1661422"/>
            <a:ext cx="157448" cy="139521"/>
          </a:xfrm>
          <a:prstGeom prst="flowChartConnector">
            <a:avLst/>
          </a:prstGeom>
          <a:solidFill>
            <a:schemeClr val="accent5"/>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连接符 6"/>
          <p:cNvCxnSpPr/>
          <p:nvPr/>
        </p:nvCxnSpPr>
        <p:spPr>
          <a:xfrm flipV="1">
            <a:off x="5650538" y="4094811"/>
            <a:ext cx="396240" cy="3810"/>
          </a:xfrm>
          <a:prstGeom prst="line">
            <a:avLst/>
          </a:prstGeom>
          <a:ln w="25400">
            <a:solidFill>
              <a:schemeClr val="accent5"/>
            </a:solidFill>
            <a:tailEnd type="none"/>
          </a:ln>
        </p:spPr>
        <p:style>
          <a:lnRef idx="1">
            <a:schemeClr val="accent1"/>
          </a:lnRef>
          <a:fillRef idx="0">
            <a:schemeClr val="accent1"/>
          </a:fillRef>
          <a:effectRef idx="0">
            <a:schemeClr val="accent1"/>
          </a:effectRef>
          <a:fontRef idx="minor">
            <a:schemeClr val="tx1"/>
          </a:fontRef>
        </p:style>
      </p:cxnSp>
      <p:cxnSp>
        <p:nvCxnSpPr>
          <p:cNvPr id="70" name="直接连接符 69"/>
          <p:cNvCxnSpPr>
            <a:endCxn id="57" idx="0"/>
          </p:cNvCxnSpPr>
          <p:nvPr/>
        </p:nvCxnSpPr>
        <p:spPr>
          <a:xfrm>
            <a:off x="1558960" y="2172845"/>
            <a:ext cx="1093697" cy="1087"/>
          </a:xfrm>
          <a:prstGeom prst="line">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a:off x="1561548" y="2531383"/>
            <a:ext cx="1093697" cy="1087"/>
          </a:xfrm>
          <a:prstGeom prst="line">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a:off x="1578044" y="3439506"/>
            <a:ext cx="1093697" cy="1087"/>
          </a:xfrm>
          <a:prstGeom prst="line">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0" name="直接连接符 79"/>
          <p:cNvCxnSpPr/>
          <p:nvPr/>
        </p:nvCxnSpPr>
        <p:spPr>
          <a:xfrm>
            <a:off x="1584499" y="3900495"/>
            <a:ext cx="1093697" cy="1087"/>
          </a:xfrm>
          <a:prstGeom prst="line">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1" name="直接连接符 80"/>
          <p:cNvCxnSpPr/>
          <p:nvPr/>
        </p:nvCxnSpPr>
        <p:spPr>
          <a:xfrm>
            <a:off x="1777994" y="2204568"/>
            <a:ext cx="0" cy="313693"/>
          </a:xfrm>
          <a:prstGeom prst="line">
            <a:avLst/>
          </a:prstGeom>
          <a:ln w="12700">
            <a:solidFill>
              <a:schemeClr val="tx1"/>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82" name="直接连接符 81"/>
          <p:cNvCxnSpPr/>
          <p:nvPr/>
        </p:nvCxnSpPr>
        <p:spPr>
          <a:xfrm>
            <a:off x="1725930" y="3473158"/>
            <a:ext cx="2534" cy="406818"/>
          </a:xfrm>
          <a:prstGeom prst="line">
            <a:avLst/>
          </a:prstGeom>
          <a:ln w="12700">
            <a:solidFill>
              <a:schemeClr val="tx1"/>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sp>
        <p:nvSpPr>
          <p:cNvPr id="83" name="文本框 82"/>
          <p:cNvSpPr txBox="1"/>
          <p:nvPr/>
        </p:nvSpPr>
        <p:spPr>
          <a:xfrm>
            <a:off x="711058" y="2158030"/>
            <a:ext cx="1011815" cy="338554"/>
          </a:xfrm>
          <a:prstGeom prst="rect">
            <a:avLst/>
          </a:prstGeom>
          <a:noFill/>
        </p:spPr>
        <p:txBody>
          <a:bodyPr wrap="none" rtlCol="0">
            <a:spAutoFit/>
          </a:bodyPr>
          <a:lstStyle/>
          <a:p>
            <a:r>
              <a:rPr lang="zh-CN" altLang="en-US" sz="1600" b="1" dirty="0" smtClean="0">
                <a:latin typeface="+mn-ea"/>
                <a:ea typeface="+mn-ea"/>
              </a:rPr>
              <a:t>最大升缩</a:t>
            </a:r>
            <a:endParaRPr lang="zh-CN" altLang="en-US" sz="1600" b="1" dirty="0">
              <a:latin typeface="+mn-ea"/>
              <a:ea typeface="+mn-ea"/>
            </a:endParaRPr>
          </a:p>
        </p:txBody>
      </p:sp>
      <p:sp>
        <p:nvSpPr>
          <p:cNvPr id="84" name="文本框 83"/>
          <p:cNvSpPr txBox="1"/>
          <p:nvPr/>
        </p:nvSpPr>
        <p:spPr>
          <a:xfrm>
            <a:off x="720558" y="3480508"/>
            <a:ext cx="1011815" cy="338554"/>
          </a:xfrm>
          <a:prstGeom prst="rect">
            <a:avLst/>
          </a:prstGeom>
          <a:noFill/>
        </p:spPr>
        <p:txBody>
          <a:bodyPr wrap="none" rtlCol="0">
            <a:spAutoFit/>
          </a:bodyPr>
          <a:lstStyle/>
          <a:p>
            <a:r>
              <a:rPr lang="zh-CN" altLang="en-US" sz="1600" b="1" dirty="0" smtClean="0">
                <a:latin typeface="+mn-ea"/>
                <a:ea typeface="+mn-ea"/>
              </a:rPr>
              <a:t>最大下垂</a:t>
            </a:r>
            <a:endParaRPr lang="zh-CN" altLang="en-US" sz="1600" b="1" dirty="0">
              <a:latin typeface="+mn-ea"/>
              <a:ea typeface="+mn-ea"/>
            </a:endParaRPr>
          </a:p>
        </p:txBody>
      </p:sp>
      <p:sp>
        <p:nvSpPr>
          <p:cNvPr id="85" name="文本框 84"/>
          <p:cNvSpPr txBox="1"/>
          <p:nvPr/>
        </p:nvSpPr>
        <p:spPr>
          <a:xfrm>
            <a:off x="3623358" y="3090774"/>
            <a:ext cx="1011815" cy="338554"/>
          </a:xfrm>
          <a:prstGeom prst="rect">
            <a:avLst/>
          </a:prstGeom>
          <a:noFill/>
        </p:spPr>
        <p:txBody>
          <a:bodyPr wrap="none" rtlCol="0">
            <a:spAutoFit/>
          </a:bodyPr>
          <a:lstStyle/>
          <a:p>
            <a:r>
              <a:rPr lang="zh-CN" altLang="en-US" sz="1600" b="1" dirty="0" smtClean="0">
                <a:latin typeface="+mn-ea"/>
                <a:ea typeface="+mn-ea"/>
              </a:rPr>
              <a:t>悬挂弹簧</a:t>
            </a:r>
            <a:endParaRPr lang="zh-CN" altLang="en-US" sz="1600" b="1" dirty="0">
              <a:latin typeface="+mn-ea"/>
              <a:ea typeface="+mn-ea"/>
            </a:endParaRPr>
          </a:p>
        </p:txBody>
      </p:sp>
      <p:cxnSp>
        <p:nvCxnSpPr>
          <p:cNvPr id="14" name="直接箭头连接符 13"/>
          <p:cNvCxnSpPr/>
          <p:nvPr/>
        </p:nvCxnSpPr>
        <p:spPr>
          <a:xfrm flipH="1">
            <a:off x="2880738" y="3286619"/>
            <a:ext cx="796375" cy="247607"/>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直接箭头连接符 85"/>
          <p:cNvCxnSpPr/>
          <p:nvPr/>
        </p:nvCxnSpPr>
        <p:spPr>
          <a:xfrm flipH="1" flipV="1">
            <a:off x="5878830" y="2374430"/>
            <a:ext cx="509634" cy="4997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46" name="圆角矩形 59"/>
          <p:cNvSpPr/>
          <p:nvPr/>
        </p:nvSpPr>
        <p:spPr>
          <a:xfrm>
            <a:off x="574173" y="202618"/>
            <a:ext cx="1235429" cy="2255843"/>
          </a:xfrm>
          <a:prstGeom prst="roundRect">
            <a:avLst/>
          </a:prstGeom>
          <a:solidFill>
            <a:schemeClr val="bg1"/>
          </a:solid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solidFill>
            </a:endParaRPr>
          </a:p>
        </p:txBody>
      </p:sp>
      <p:pic>
        <p:nvPicPr>
          <p:cNvPr id="2" name="图片 1"/>
          <p:cNvPicPr>
            <a:picLocks noChangeAspect="1"/>
          </p:cNvPicPr>
          <p:nvPr/>
        </p:nvPicPr>
        <p:blipFill>
          <a:blip r:embed="rId1"/>
          <a:stretch>
            <a:fillRect/>
          </a:stretch>
        </p:blipFill>
        <p:spPr>
          <a:xfrm>
            <a:off x="802555" y="327991"/>
            <a:ext cx="830751" cy="733456"/>
          </a:xfrm>
          <a:prstGeom prst="rect">
            <a:avLst/>
          </a:prstGeom>
        </p:spPr>
      </p:pic>
      <p:sp>
        <p:nvSpPr>
          <p:cNvPr id="48" name="圆角矩形 49"/>
          <p:cNvSpPr/>
          <p:nvPr/>
        </p:nvSpPr>
        <p:spPr>
          <a:xfrm>
            <a:off x="338724" y="2482445"/>
            <a:ext cx="1644703"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仿真场景</a:t>
            </a:r>
            <a:endParaRPr lang="en-US" altLang="zh-CN" b="1" dirty="0">
              <a:solidFill>
                <a:schemeClr val="tx1"/>
              </a:solidFill>
            </a:endParaRPr>
          </a:p>
        </p:txBody>
      </p:sp>
      <p:sp>
        <p:nvSpPr>
          <p:cNvPr id="50" name="圆角矩形 49"/>
          <p:cNvSpPr/>
          <p:nvPr/>
        </p:nvSpPr>
        <p:spPr>
          <a:xfrm>
            <a:off x="775168" y="1047025"/>
            <a:ext cx="885523"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Carla</a:t>
            </a:r>
            <a:endParaRPr lang="en-US" altLang="zh-CN" b="1" dirty="0">
              <a:solidFill>
                <a:schemeClr val="tx1"/>
              </a:solidFill>
            </a:endParaRPr>
          </a:p>
        </p:txBody>
      </p:sp>
      <p:pic>
        <p:nvPicPr>
          <p:cNvPr id="4" name="图片 3"/>
          <p:cNvPicPr>
            <a:picLocks noChangeAspect="1"/>
          </p:cNvPicPr>
          <p:nvPr/>
        </p:nvPicPr>
        <p:blipFill>
          <a:blip r:embed="rId2"/>
          <a:stretch>
            <a:fillRect/>
          </a:stretch>
        </p:blipFill>
        <p:spPr>
          <a:xfrm>
            <a:off x="710780" y="1477988"/>
            <a:ext cx="816796" cy="693039"/>
          </a:xfrm>
          <a:prstGeom prst="rect">
            <a:avLst/>
          </a:prstGeom>
        </p:spPr>
      </p:pic>
      <p:sp>
        <p:nvSpPr>
          <p:cNvPr id="51" name="圆角矩形 50"/>
          <p:cNvSpPr/>
          <p:nvPr/>
        </p:nvSpPr>
        <p:spPr>
          <a:xfrm>
            <a:off x="683395" y="2089643"/>
            <a:ext cx="977294"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BeamNG</a:t>
            </a:r>
            <a:endParaRPr lang="en-US" altLang="zh-CN" b="1" dirty="0">
              <a:solidFill>
                <a:schemeClr val="tx1"/>
              </a:solidFill>
            </a:endParaRPr>
          </a:p>
        </p:txBody>
      </p:sp>
      <p:sp>
        <p:nvSpPr>
          <p:cNvPr id="53" name="圆角矩形 59"/>
          <p:cNvSpPr/>
          <p:nvPr/>
        </p:nvSpPr>
        <p:spPr>
          <a:xfrm>
            <a:off x="581425" y="2874998"/>
            <a:ext cx="1235429" cy="1427248"/>
          </a:xfrm>
          <a:prstGeom prst="roundRect">
            <a:avLst/>
          </a:prstGeom>
          <a:solidFill>
            <a:schemeClr val="bg1"/>
          </a:solid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solidFill>
            </a:endParaRPr>
          </a:p>
        </p:txBody>
      </p:sp>
      <p:sp>
        <p:nvSpPr>
          <p:cNvPr id="56" name="圆角矩形 49"/>
          <p:cNvSpPr/>
          <p:nvPr/>
        </p:nvSpPr>
        <p:spPr>
          <a:xfrm>
            <a:off x="376787" y="4306863"/>
            <a:ext cx="1644703"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真实场景</a:t>
            </a:r>
            <a:endParaRPr lang="en-US" altLang="zh-CN" b="1" dirty="0">
              <a:solidFill>
                <a:schemeClr val="tx1"/>
              </a:solidFill>
            </a:endParaRPr>
          </a:p>
        </p:txBody>
      </p:sp>
      <p:sp>
        <p:nvSpPr>
          <p:cNvPr id="58" name="圆角矩形 57"/>
          <p:cNvSpPr/>
          <p:nvPr/>
        </p:nvSpPr>
        <p:spPr>
          <a:xfrm>
            <a:off x="737878" y="3878241"/>
            <a:ext cx="885523"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物理</a:t>
            </a:r>
            <a:endParaRPr lang="en-US" altLang="zh-CN" b="1">
              <a:solidFill>
                <a:schemeClr val="tx1"/>
              </a:solidFill>
            </a:endParaRPr>
          </a:p>
          <a:p>
            <a:pPr algn="ctr"/>
            <a:r>
              <a:rPr lang="zh-CN" altLang="en-US" b="1">
                <a:solidFill>
                  <a:schemeClr val="tx1"/>
                </a:solidFill>
              </a:rPr>
              <a:t>智能体</a:t>
            </a:r>
            <a:endParaRPr lang="en-US" altLang="zh-CN" b="1" dirty="0">
              <a:solidFill>
                <a:schemeClr val="tx1"/>
              </a:solidFill>
            </a:endParaRPr>
          </a:p>
        </p:txBody>
      </p:sp>
      <p:pic>
        <p:nvPicPr>
          <p:cNvPr id="6" name="图片 5"/>
          <p:cNvPicPr>
            <a:picLocks noChangeAspect="1"/>
          </p:cNvPicPr>
          <p:nvPr/>
        </p:nvPicPr>
        <p:blipFill>
          <a:blip r:embed="rId3"/>
          <a:stretch>
            <a:fillRect/>
          </a:stretch>
        </p:blipFill>
        <p:spPr>
          <a:xfrm>
            <a:off x="683395" y="3129033"/>
            <a:ext cx="1071172" cy="604797"/>
          </a:xfrm>
          <a:prstGeom prst="rect">
            <a:avLst/>
          </a:prstGeom>
        </p:spPr>
      </p:pic>
      <p:sp>
        <p:nvSpPr>
          <p:cNvPr id="64" name="圆角矩形 59"/>
          <p:cNvSpPr/>
          <p:nvPr/>
        </p:nvSpPr>
        <p:spPr>
          <a:xfrm>
            <a:off x="2095602" y="28358"/>
            <a:ext cx="6346651" cy="4727476"/>
          </a:xfrm>
          <a:prstGeom prst="roundRect">
            <a:avLst>
              <a:gd name="adj" fmla="val 5608"/>
            </a:avLst>
          </a:prstGeom>
          <a:solidFill>
            <a:schemeClr val="bg1"/>
          </a:solid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solidFill>
            </a:endParaRPr>
          </a:p>
        </p:txBody>
      </p:sp>
      <p:pic>
        <p:nvPicPr>
          <p:cNvPr id="8" name="图片 7"/>
          <p:cNvPicPr>
            <a:picLocks noChangeAspect="1"/>
          </p:cNvPicPr>
          <p:nvPr/>
        </p:nvPicPr>
        <p:blipFill>
          <a:blip r:embed="rId4"/>
          <a:stretch>
            <a:fillRect/>
          </a:stretch>
        </p:blipFill>
        <p:spPr>
          <a:xfrm>
            <a:off x="2478370" y="264543"/>
            <a:ext cx="581025" cy="685800"/>
          </a:xfrm>
          <a:prstGeom prst="rect">
            <a:avLst/>
          </a:prstGeom>
        </p:spPr>
      </p:pic>
      <p:sp>
        <p:nvSpPr>
          <p:cNvPr id="66" name="圆角矩形 65"/>
          <p:cNvSpPr/>
          <p:nvPr/>
        </p:nvSpPr>
        <p:spPr>
          <a:xfrm>
            <a:off x="2344544" y="944101"/>
            <a:ext cx="977294"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GPS</a:t>
            </a:r>
            <a:endParaRPr lang="en-US" altLang="zh-CN" b="1" dirty="0">
              <a:solidFill>
                <a:schemeClr val="tx1"/>
              </a:solidFill>
            </a:endParaRPr>
          </a:p>
        </p:txBody>
      </p:sp>
      <p:pic>
        <p:nvPicPr>
          <p:cNvPr id="22" name="图片 21"/>
          <p:cNvPicPr>
            <a:picLocks noChangeAspect="1"/>
          </p:cNvPicPr>
          <p:nvPr/>
        </p:nvPicPr>
        <p:blipFill>
          <a:blip r:embed="rId5"/>
          <a:stretch>
            <a:fillRect/>
          </a:stretch>
        </p:blipFill>
        <p:spPr>
          <a:xfrm>
            <a:off x="2357132" y="1439144"/>
            <a:ext cx="809625" cy="628650"/>
          </a:xfrm>
          <a:prstGeom prst="rect">
            <a:avLst/>
          </a:prstGeom>
        </p:spPr>
      </p:pic>
      <p:sp>
        <p:nvSpPr>
          <p:cNvPr id="68" name="圆角矩形 67"/>
          <p:cNvSpPr/>
          <p:nvPr/>
        </p:nvSpPr>
        <p:spPr>
          <a:xfrm>
            <a:off x="2273295" y="2111837"/>
            <a:ext cx="977294"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雷达</a:t>
            </a:r>
            <a:endParaRPr lang="en-US" altLang="zh-CN" b="1" dirty="0">
              <a:solidFill>
                <a:schemeClr val="tx1"/>
              </a:solidFill>
            </a:endParaRPr>
          </a:p>
        </p:txBody>
      </p:sp>
      <p:pic>
        <p:nvPicPr>
          <p:cNvPr id="23" name="图片 22"/>
          <p:cNvPicPr>
            <a:picLocks noChangeAspect="1"/>
          </p:cNvPicPr>
          <p:nvPr/>
        </p:nvPicPr>
        <p:blipFill>
          <a:blip r:embed="rId6"/>
          <a:stretch>
            <a:fillRect/>
          </a:stretch>
        </p:blipFill>
        <p:spPr>
          <a:xfrm>
            <a:off x="2404756" y="2578626"/>
            <a:ext cx="714375" cy="419100"/>
          </a:xfrm>
          <a:prstGeom prst="rect">
            <a:avLst/>
          </a:prstGeom>
        </p:spPr>
      </p:pic>
      <p:sp>
        <p:nvSpPr>
          <p:cNvPr id="69" name="圆角矩形 68"/>
          <p:cNvSpPr/>
          <p:nvPr/>
        </p:nvSpPr>
        <p:spPr>
          <a:xfrm>
            <a:off x="2273295" y="3005411"/>
            <a:ext cx="977294"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相机</a:t>
            </a:r>
            <a:endParaRPr lang="en-US" altLang="zh-CN" b="1" dirty="0">
              <a:solidFill>
                <a:schemeClr val="tx1"/>
              </a:solidFill>
            </a:endParaRPr>
          </a:p>
        </p:txBody>
      </p:sp>
      <p:pic>
        <p:nvPicPr>
          <p:cNvPr id="24" name="图片 23"/>
          <p:cNvPicPr>
            <a:picLocks noChangeAspect="1"/>
          </p:cNvPicPr>
          <p:nvPr/>
        </p:nvPicPr>
        <p:blipFill>
          <a:blip r:embed="rId7"/>
          <a:stretch>
            <a:fillRect/>
          </a:stretch>
        </p:blipFill>
        <p:spPr>
          <a:xfrm>
            <a:off x="2476191" y="3470521"/>
            <a:ext cx="571500" cy="542925"/>
          </a:xfrm>
          <a:prstGeom prst="rect">
            <a:avLst/>
          </a:prstGeom>
        </p:spPr>
      </p:pic>
      <p:sp>
        <p:nvSpPr>
          <p:cNvPr id="71" name="圆角矩形 70"/>
          <p:cNvSpPr/>
          <p:nvPr/>
        </p:nvSpPr>
        <p:spPr>
          <a:xfrm>
            <a:off x="2224747" y="3955894"/>
            <a:ext cx="977294"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生理信号</a:t>
            </a:r>
            <a:endParaRPr lang="en-US" altLang="zh-CN" b="1" dirty="0">
              <a:solidFill>
                <a:schemeClr val="tx1"/>
              </a:solidFill>
            </a:endParaRPr>
          </a:p>
        </p:txBody>
      </p:sp>
      <p:sp>
        <p:nvSpPr>
          <p:cNvPr id="73" name="圆角矩形 59"/>
          <p:cNvSpPr/>
          <p:nvPr/>
        </p:nvSpPr>
        <p:spPr>
          <a:xfrm>
            <a:off x="3527702" y="83217"/>
            <a:ext cx="1351088" cy="729518"/>
          </a:xfrm>
          <a:prstGeom prst="roundRect">
            <a:avLst>
              <a:gd name="adj" fmla="val 5608"/>
            </a:avLst>
          </a:prstGeom>
          <a:solidFill>
            <a:schemeClr val="bg1"/>
          </a:solidFill>
          <a:ln w="12700">
            <a:solidFill>
              <a:srgbClr val="92D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solidFill>
            </a:endParaRPr>
          </a:p>
        </p:txBody>
      </p:sp>
      <p:pic>
        <p:nvPicPr>
          <p:cNvPr id="26" name="图片 25"/>
          <p:cNvPicPr>
            <a:picLocks noChangeAspect="1"/>
          </p:cNvPicPr>
          <p:nvPr/>
        </p:nvPicPr>
        <p:blipFill>
          <a:blip r:embed="rId8"/>
          <a:stretch>
            <a:fillRect/>
          </a:stretch>
        </p:blipFill>
        <p:spPr>
          <a:xfrm>
            <a:off x="3563861" y="111064"/>
            <a:ext cx="1209411" cy="630504"/>
          </a:xfrm>
          <a:prstGeom prst="rect">
            <a:avLst/>
          </a:prstGeom>
        </p:spPr>
      </p:pic>
      <p:sp>
        <p:nvSpPr>
          <p:cNvPr id="74" name="圆角矩形 73"/>
          <p:cNvSpPr/>
          <p:nvPr/>
        </p:nvSpPr>
        <p:spPr>
          <a:xfrm>
            <a:off x="3810281" y="779180"/>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b="1">
                <a:solidFill>
                  <a:schemeClr val="tx1"/>
                </a:solidFill>
              </a:rPr>
              <a:t>SLAM</a:t>
            </a:r>
            <a:endParaRPr lang="en-US" altLang="zh-CN" sz="1100" b="1" dirty="0">
              <a:solidFill>
                <a:schemeClr val="tx1"/>
              </a:solidFill>
            </a:endParaRPr>
          </a:p>
        </p:txBody>
      </p:sp>
      <p:sp>
        <p:nvSpPr>
          <p:cNvPr id="86" name="圆角矩形 59"/>
          <p:cNvSpPr/>
          <p:nvPr/>
        </p:nvSpPr>
        <p:spPr>
          <a:xfrm>
            <a:off x="3552592" y="1073439"/>
            <a:ext cx="1351088" cy="1515893"/>
          </a:xfrm>
          <a:prstGeom prst="roundRect">
            <a:avLst>
              <a:gd name="adj" fmla="val 5608"/>
            </a:avLst>
          </a:prstGeom>
          <a:solidFill>
            <a:schemeClr val="bg1"/>
          </a:solidFill>
          <a:ln w="12700">
            <a:solidFill>
              <a:srgbClr val="92D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solidFill>
            </a:endParaRPr>
          </a:p>
        </p:txBody>
      </p:sp>
      <p:pic>
        <p:nvPicPr>
          <p:cNvPr id="27" name="图片 26"/>
          <p:cNvPicPr>
            <a:picLocks noChangeAspect="1"/>
          </p:cNvPicPr>
          <p:nvPr/>
        </p:nvPicPr>
        <p:blipFill>
          <a:blip r:embed="rId9"/>
          <a:stretch>
            <a:fillRect/>
          </a:stretch>
        </p:blipFill>
        <p:spPr>
          <a:xfrm>
            <a:off x="3652084" y="1094361"/>
            <a:ext cx="439364" cy="494284"/>
          </a:xfrm>
          <a:prstGeom prst="rect">
            <a:avLst/>
          </a:prstGeom>
        </p:spPr>
      </p:pic>
      <p:pic>
        <p:nvPicPr>
          <p:cNvPr id="28" name="图片 27"/>
          <p:cNvPicPr>
            <a:picLocks noChangeAspect="1"/>
          </p:cNvPicPr>
          <p:nvPr/>
        </p:nvPicPr>
        <p:blipFill>
          <a:blip r:embed="rId10"/>
          <a:stretch>
            <a:fillRect/>
          </a:stretch>
        </p:blipFill>
        <p:spPr>
          <a:xfrm>
            <a:off x="4164388" y="1187368"/>
            <a:ext cx="703994" cy="378563"/>
          </a:xfrm>
          <a:prstGeom prst="rect">
            <a:avLst/>
          </a:prstGeom>
        </p:spPr>
      </p:pic>
      <p:pic>
        <p:nvPicPr>
          <p:cNvPr id="29" name="图片 28"/>
          <p:cNvPicPr>
            <a:picLocks noChangeAspect="1"/>
          </p:cNvPicPr>
          <p:nvPr/>
        </p:nvPicPr>
        <p:blipFill>
          <a:blip r:embed="rId11"/>
          <a:stretch>
            <a:fillRect/>
          </a:stretch>
        </p:blipFill>
        <p:spPr>
          <a:xfrm>
            <a:off x="3694923" y="1718983"/>
            <a:ext cx="372287" cy="595659"/>
          </a:xfrm>
          <a:prstGeom prst="rect">
            <a:avLst/>
          </a:prstGeom>
        </p:spPr>
      </p:pic>
      <p:pic>
        <p:nvPicPr>
          <p:cNvPr id="31" name="图片 30"/>
          <p:cNvPicPr>
            <a:picLocks noChangeAspect="1"/>
          </p:cNvPicPr>
          <p:nvPr/>
        </p:nvPicPr>
        <p:blipFill>
          <a:blip r:embed="rId12"/>
          <a:stretch>
            <a:fillRect/>
          </a:stretch>
        </p:blipFill>
        <p:spPr>
          <a:xfrm>
            <a:off x="4222181" y="1789146"/>
            <a:ext cx="540450" cy="509390"/>
          </a:xfrm>
          <a:prstGeom prst="rect">
            <a:avLst/>
          </a:prstGeom>
        </p:spPr>
      </p:pic>
      <p:sp>
        <p:nvSpPr>
          <p:cNvPr id="75" name="圆角矩形 74"/>
          <p:cNvSpPr/>
          <p:nvPr/>
        </p:nvSpPr>
        <p:spPr>
          <a:xfrm>
            <a:off x="3458582" y="1501604"/>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行人</a:t>
            </a:r>
            <a:endParaRPr lang="en-US" altLang="zh-CN" sz="1100" b="1" dirty="0">
              <a:solidFill>
                <a:schemeClr val="tx1"/>
              </a:solidFill>
            </a:endParaRPr>
          </a:p>
        </p:txBody>
      </p:sp>
      <p:sp>
        <p:nvSpPr>
          <p:cNvPr id="76" name="圆角矩形 75"/>
          <p:cNvSpPr/>
          <p:nvPr/>
        </p:nvSpPr>
        <p:spPr>
          <a:xfrm>
            <a:off x="4091450" y="1534629"/>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车辆</a:t>
            </a:r>
            <a:endParaRPr lang="en-US" altLang="zh-CN" sz="1100" b="1" dirty="0">
              <a:solidFill>
                <a:schemeClr val="tx1"/>
              </a:solidFill>
            </a:endParaRPr>
          </a:p>
        </p:txBody>
      </p:sp>
      <p:sp>
        <p:nvSpPr>
          <p:cNvPr id="77" name="圆角矩形 76"/>
          <p:cNvSpPr/>
          <p:nvPr/>
        </p:nvSpPr>
        <p:spPr>
          <a:xfrm>
            <a:off x="3458582" y="2309738"/>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信号灯</a:t>
            </a:r>
            <a:endParaRPr lang="en-US" altLang="zh-CN" sz="1100" b="1" dirty="0">
              <a:solidFill>
                <a:schemeClr val="tx1"/>
              </a:solidFill>
            </a:endParaRPr>
          </a:p>
        </p:txBody>
      </p:sp>
      <p:sp>
        <p:nvSpPr>
          <p:cNvPr id="78" name="圆角矩形 77"/>
          <p:cNvSpPr/>
          <p:nvPr/>
        </p:nvSpPr>
        <p:spPr>
          <a:xfrm>
            <a:off x="4115056" y="2299873"/>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交通标志</a:t>
            </a:r>
            <a:endParaRPr lang="en-US" altLang="zh-CN" sz="1100" b="1" dirty="0">
              <a:solidFill>
                <a:schemeClr val="tx1"/>
              </a:solidFill>
            </a:endParaRPr>
          </a:p>
        </p:txBody>
      </p:sp>
      <p:sp>
        <p:nvSpPr>
          <p:cNvPr id="87" name="圆角矩形 86"/>
          <p:cNvSpPr/>
          <p:nvPr/>
        </p:nvSpPr>
        <p:spPr>
          <a:xfrm>
            <a:off x="3815864" y="2543859"/>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识别</a:t>
            </a:r>
            <a:endParaRPr lang="en-US" altLang="zh-CN" sz="1100" b="1" dirty="0">
              <a:solidFill>
                <a:schemeClr val="tx1"/>
              </a:solidFill>
            </a:endParaRPr>
          </a:p>
        </p:txBody>
      </p:sp>
      <p:sp>
        <p:nvSpPr>
          <p:cNvPr id="88" name="圆角矩形 59"/>
          <p:cNvSpPr/>
          <p:nvPr/>
        </p:nvSpPr>
        <p:spPr>
          <a:xfrm>
            <a:off x="3583781" y="2867241"/>
            <a:ext cx="1351088" cy="729518"/>
          </a:xfrm>
          <a:prstGeom prst="roundRect">
            <a:avLst>
              <a:gd name="adj" fmla="val 5608"/>
            </a:avLst>
          </a:prstGeom>
          <a:solidFill>
            <a:schemeClr val="bg1"/>
          </a:solidFill>
          <a:ln w="12700">
            <a:solidFill>
              <a:srgbClr val="92D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solidFill>
            </a:endParaRPr>
          </a:p>
        </p:txBody>
      </p:sp>
      <p:sp>
        <p:nvSpPr>
          <p:cNvPr id="90" name="圆角矩形 89"/>
          <p:cNvSpPr/>
          <p:nvPr/>
        </p:nvSpPr>
        <p:spPr>
          <a:xfrm>
            <a:off x="3866360" y="3544152"/>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分割</a:t>
            </a:r>
            <a:endParaRPr lang="en-US" altLang="zh-CN" sz="1100" b="1" dirty="0">
              <a:solidFill>
                <a:schemeClr val="tx1"/>
              </a:solidFill>
            </a:endParaRPr>
          </a:p>
        </p:txBody>
      </p:sp>
      <p:pic>
        <p:nvPicPr>
          <p:cNvPr id="32" name="图片 31"/>
          <p:cNvPicPr>
            <a:picLocks noChangeAspect="1"/>
          </p:cNvPicPr>
          <p:nvPr/>
        </p:nvPicPr>
        <p:blipFill>
          <a:blip r:embed="rId13"/>
          <a:stretch>
            <a:fillRect/>
          </a:stretch>
        </p:blipFill>
        <p:spPr>
          <a:xfrm>
            <a:off x="3678673" y="2915972"/>
            <a:ext cx="463968" cy="476508"/>
          </a:xfrm>
          <a:prstGeom prst="rect">
            <a:avLst/>
          </a:prstGeom>
        </p:spPr>
      </p:pic>
      <p:pic>
        <p:nvPicPr>
          <p:cNvPr id="34" name="图片 33"/>
          <p:cNvPicPr>
            <a:picLocks noChangeAspect="1"/>
          </p:cNvPicPr>
          <p:nvPr/>
        </p:nvPicPr>
        <p:blipFill>
          <a:blip r:embed="rId14"/>
          <a:stretch>
            <a:fillRect/>
          </a:stretch>
        </p:blipFill>
        <p:spPr>
          <a:xfrm>
            <a:off x="4237535" y="2944586"/>
            <a:ext cx="690525" cy="460350"/>
          </a:xfrm>
          <a:prstGeom prst="rect">
            <a:avLst/>
          </a:prstGeom>
        </p:spPr>
      </p:pic>
      <p:sp>
        <p:nvSpPr>
          <p:cNvPr id="91" name="圆角矩形 90"/>
          <p:cNvSpPr/>
          <p:nvPr/>
        </p:nvSpPr>
        <p:spPr>
          <a:xfrm>
            <a:off x="3548633" y="3354824"/>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道路</a:t>
            </a:r>
            <a:endParaRPr lang="en-US" altLang="zh-CN" sz="1100" b="1" dirty="0">
              <a:solidFill>
                <a:schemeClr val="tx1"/>
              </a:solidFill>
            </a:endParaRPr>
          </a:p>
        </p:txBody>
      </p:sp>
      <p:sp>
        <p:nvSpPr>
          <p:cNvPr id="93" name="圆角矩形 92"/>
          <p:cNvSpPr/>
          <p:nvPr/>
        </p:nvSpPr>
        <p:spPr>
          <a:xfrm>
            <a:off x="4164050" y="3319218"/>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车道</a:t>
            </a:r>
            <a:endParaRPr lang="en-US" altLang="zh-CN" sz="1100" b="1" dirty="0">
              <a:solidFill>
                <a:schemeClr val="tx1"/>
              </a:solidFill>
            </a:endParaRPr>
          </a:p>
        </p:txBody>
      </p:sp>
      <p:sp>
        <p:nvSpPr>
          <p:cNvPr id="94" name="圆角矩形 59"/>
          <p:cNvSpPr/>
          <p:nvPr/>
        </p:nvSpPr>
        <p:spPr>
          <a:xfrm>
            <a:off x="3534051" y="3798298"/>
            <a:ext cx="1351088" cy="729518"/>
          </a:xfrm>
          <a:prstGeom prst="roundRect">
            <a:avLst>
              <a:gd name="adj" fmla="val 5608"/>
            </a:avLst>
          </a:prstGeom>
          <a:solidFill>
            <a:schemeClr val="bg1"/>
          </a:solidFill>
          <a:ln w="12700">
            <a:solidFill>
              <a:srgbClr val="92D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solidFill>
            </a:endParaRPr>
          </a:p>
        </p:txBody>
      </p:sp>
      <p:sp>
        <p:nvSpPr>
          <p:cNvPr id="95" name="圆角矩形 94"/>
          <p:cNvSpPr/>
          <p:nvPr/>
        </p:nvSpPr>
        <p:spPr>
          <a:xfrm>
            <a:off x="3916474" y="4476242"/>
            <a:ext cx="623324"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检测</a:t>
            </a:r>
            <a:endParaRPr lang="en-US" altLang="zh-CN" sz="1100" b="1" dirty="0">
              <a:solidFill>
                <a:schemeClr val="tx1"/>
              </a:solidFill>
            </a:endParaRPr>
          </a:p>
        </p:txBody>
      </p:sp>
      <p:sp>
        <p:nvSpPr>
          <p:cNvPr id="98" name="圆角矩形 97"/>
          <p:cNvSpPr/>
          <p:nvPr/>
        </p:nvSpPr>
        <p:spPr>
          <a:xfrm>
            <a:off x="3486122" y="4233470"/>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生理</a:t>
            </a:r>
            <a:endParaRPr lang="en-US" altLang="zh-CN" sz="1100" b="1" dirty="0">
              <a:solidFill>
                <a:schemeClr val="tx1"/>
              </a:solidFill>
            </a:endParaRPr>
          </a:p>
        </p:txBody>
      </p:sp>
      <p:sp>
        <p:nvSpPr>
          <p:cNvPr id="99" name="圆角矩形 98"/>
          <p:cNvSpPr/>
          <p:nvPr/>
        </p:nvSpPr>
        <p:spPr>
          <a:xfrm>
            <a:off x="4114320" y="4250275"/>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注意力</a:t>
            </a:r>
            <a:endParaRPr lang="en-US" altLang="zh-CN" sz="1100" b="1" dirty="0">
              <a:solidFill>
                <a:schemeClr val="tx1"/>
              </a:solidFill>
            </a:endParaRPr>
          </a:p>
        </p:txBody>
      </p:sp>
      <p:pic>
        <p:nvPicPr>
          <p:cNvPr id="35" name="图片 34"/>
          <p:cNvPicPr>
            <a:picLocks noChangeAspect="1"/>
          </p:cNvPicPr>
          <p:nvPr/>
        </p:nvPicPr>
        <p:blipFill>
          <a:blip r:embed="rId15"/>
          <a:stretch>
            <a:fillRect/>
          </a:stretch>
        </p:blipFill>
        <p:spPr>
          <a:xfrm>
            <a:off x="3646741" y="3854693"/>
            <a:ext cx="510370" cy="443536"/>
          </a:xfrm>
          <a:prstGeom prst="rect">
            <a:avLst/>
          </a:prstGeom>
        </p:spPr>
      </p:pic>
      <p:pic>
        <p:nvPicPr>
          <p:cNvPr id="37" name="图片 36"/>
          <p:cNvPicPr>
            <a:picLocks noChangeAspect="1"/>
          </p:cNvPicPr>
          <p:nvPr/>
        </p:nvPicPr>
        <p:blipFill>
          <a:blip r:embed="rId16"/>
          <a:stretch>
            <a:fillRect/>
          </a:stretch>
        </p:blipFill>
        <p:spPr>
          <a:xfrm>
            <a:off x="4335968" y="3826053"/>
            <a:ext cx="477034" cy="484154"/>
          </a:xfrm>
          <a:prstGeom prst="rect">
            <a:avLst/>
          </a:prstGeom>
        </p:spPr>
      </p:pic>
      <p:sp>
        <p:nvSpPr>
          <p:cNvPr id="100" name="圆角矩形 59"/>
          <p:cNvSpPr/>
          <p:nvPr/>
        </p:nvSpPr>
        <p:spPr>
          <a:xfrm>
            <a:off x="5149271" y="107018"/>
            <a:ext cx="1351088" cy="729518"/>
          </a:xfrm>
          <a:prstGeom prst="roundRect">
            <a:avLst>
              <a:gd name="adj" fmla="val 5608"/>
            </a:avLst>
          </a:prstGeom>
          <a:solidFill>
            <a:schemeClr val="bg1"/>
          </a:solidFill>
          <a:ln w="12700">
            <a:solidFill>
              <a:srgbClr val="92D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solidFill>
            </a:endParaRPr>
          </a:p>
        </p:txBody>
      </p:sp>
      <p:pic>
        <p:nvPicPr>
          <p:cNvPr id="38" name="图片 37"/>
          <p:cNvPicPr>
            <a:picLocks noChangeAspect="1"/>
          </p:cNvPicPr>
          <p:nvPr/>
        </p:nvPicPr>
        <p:blipFill>
          <a:blip r:embed="rId17"/>
          <a:stretch>
            <a:fillRect/>
          </a:stretch>
        </p:blipFill>
        <p:spPr>
          <a:xfrm>
            <a:off x="5467766" y="121435"/>
            <a:ext cx="714101" cy="578362"/>
          </a:xfrm>
          <a:prstGeom prst="rect">
            <a:avLst/>
          </a:prstGeom>
        </p:spPr>
      </p:pic>
      <p:sp>
        <p:nvSpPr>
          <p:cNvPr id="102" name="圆角矩形 101"/>
          <p:cNvSpPr/>
          <p:nvPr/>
        </p:nvSpPr>
        <p:spPr>
          <a:xfrm>
            <a:off x="5442420" y="793845"/>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定位</a:t>
            </a:r>
            <a:endParaRPr lang="en-US" altLang="zh-CN" sz="1100" b="1" dirty="0">
              <a:solidFill>
                <a:schemeClr val="tx1"/>
              </a:solidFill>
            </a:endParaRPr>
          </a:p>
        </p:txBody>
      </p:sp>
      <p:sp>
        <p:nvSpPr>
          <p:cNvPr id="103" name="圆角矩形 59"/>
          <p:cNvSpPr/>
          <p:nvPr/>
        </p:nvSpPr>
        <p:spPr>
          <a:xfrm>
            <a:off x="5126371" y="1330540"/>
            <a:ext cx="1351088" cy="1842729"/>
          </a:xfrm>
          <a:prstGeom prst="roundRect">
            <a:avLst>
              <a:gd name="adj" fmla="val 5608"/>
            </a:avLst>
          </a:prstGeom>
          <a:solidFill>
            <a:schemeClr val="bg1"/>
          </a:solidFill>
          <a:ln w="12700">
            <a:solidFill>
              <a:srgbClr val="92D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solidFill>
            </a:endParaRPr>
          </a:p>
        </p:txBody>
      </p:sp>
      <p:sp>
        <p:nvSpPr>
          <p:cNvPr id="105" name="圆角矩形 104"/>
          <p:cNvSpPr/>
          <p:nvPr/>
        </p:nvSpPr>
        <p:spPr>
          <a:xfrm>
            <a:off x="5412145" y="2035732"/>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车辆</a:t>
            </a:r>
            <a:endParaRPr lang="en-US" altLang="zh-CN" sz="1100" b="1" dirty="0">
              <a:solidFill>
                <a:schemeClr val="tx1"/>
              </a:solidFill>
            </a:endParaRPr>
          </a:p>
        </p:txBody>
      </p:sp>
      <p:pic>
        <p:nvPicPr>
          <p:cNvPr id="40" name="图片 39"/>
          <p:cNvPicPr>
            <a:picLocks noChangeAspect="1"/>
          </p:cNvPicPr>
          <p:nvPr/>
        </p:nvPicPr>
        <p:blipFill>
          <a:blip r:embed="rId18"/>
          <a:stretch>
            <a:fillRect/>
          </a:stretch>
        </p:blipFill>
        <p:spPr>
          <a:xfrm>
            <a:off x="5412143" y="1400594"/>
            <a:ext cx="779544" cy="589411"/>
          </a:xfrm>
          <a:prstGeom prst="rect">
            <a:avLst/>
          </a:prstGeom>
        </p:spPr>
      </p:pic>
      <p:pic>
        <p:nvPicPr>
          <p:cNvPr id="42" name="图片 41"/>
          <p:cNvPicPr>
            <a:picLocks noChangeAspect="1"/>
          </p:cNvPicPr>
          <p:nvPr/>
        </p:nvPicPr>
        <p:blipFill>
          <a:blip r:embed="rId19"/>
          <a:stretch>
            <a:fillRect/>
          </a:stretch>
        </p:blipFill>
        <p:spPr>
          <a:xfrm>
            <a:off x="5352683" y="2364099"/>
            <a:ext cx="913730" cy="501221"/>
          </a:xfrm>
          <a:prstGeom prst="rect">
            <a:avLst/>
          </a:prstGeom>
        </p:spPr>
      </p:pic>
      <p:sp>
        <p:nvSpPr>
          <p:cNvPr id="106" name="圆角矩形 105"/>
          <p:cNvSpPr/>
          <p:nvPr/>
        </p:nvSpPr>
        <p:spPr>
          <a:xfrm>
            <a:off x="5388222" y="2803247"/>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行人</a:t>
            </a:r>
            <a:endParaRPr lang="en-US" altLang="zh-CN" sz="1100" b="1" dirty="0">
              <a:solidFill>
                <a:schemeClr val="tx1"/>
              </a:solidFill>
            </a:endParaRPr>
          </a:p>
        </p:txBody>
      </p:sp>
      <p:sp>
        <p:nvSpPr>
          <p:cNvPr id="107" name="圆角矩形 106"/>
          <p:cNvSpPr/>
          <p:nvPr/>
        </p:nvSpPr>
        <p:spPr>
          <a:xfrm>
            <a:off x="5390028" y="3151399"/>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预测</a:t>
            </a:r>
            <a:endParaRPr lang="en-US" altLang="zh-CN" sz="1100" b="1" dirty="0">
              <a:solidFill>
                <a:schemeClr val="tx1"/>
              </a:solidFill>
            </a:endParaRPr>
          </a:p>
        </p:txBody>
      </p:sp>
      <p:sp>
        <p:nvSpPr>
          <p:cNvPr id="108" name="圆角矩形 59"/>
          <p:cNvSpPr/>
          <p:nvPr/>
        </p:nvSpPr>
        <p:spPr>
          <a:xfrm>
            <a:off x="5107830" y="3686304"/>
            <a:ext cx="1351088" cy="729518"/>
          </a:xfrm>
          <a:prstGeom prst="roundRect">
            <a:avLst>
              <a:gd name="adj" fmla="val 5608"/>
            </a:avLst>
          </a:prstGeom>
          <a:solidFill>
            <a:schemeClr val="bg1"/>
          </a:solidFill>
          <a:ln w="12700">
            <a:solidFill>
              <a:srgbClr val="92D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solidFill>
            </a:endParaRPr>
          </a:p>
        </p:txBody>
      </p:sp>
      <p:sp>
        <p:nvSpPr>
          <p:cNvPr id="110" name="圆角矩形 109"/>
          <p:cNvSpPr/>
          <p:nvPr/>
        </p:nvSpPr>
        <p:spPr>
          <a:xfrm>
            <a:off x="5388222" y="4391543"/>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人机交互</a:t>
            </a:r>
            <a:endParaRPr lang="en-US" altLang="zh-CN" sz="1100" b="1" dirty="0">
              <a:solidFill>
                <a:schemeClr val="tx1"/>
              </a:solidFill>
            </a:endParaRPr>
          </a:p>
        </p:txBody>
      </p:sp>
      <p:pic>
        <p:nvPicPr>
          <p:cNvPr id="44" name="图片 43"/>
          <p:cNvPicPr>
            <a:picLocks noChangeAspect="1"/>
          </p:cNvPicPr>
          <p:nvPr/>
        </p:nvPicPr>
        <p:blipFill>
          <a:blip r:embed="rId20"/>
          <a:stretch>
            <a:fillRect/>
          </a:stretch>
        </p:blipFill>
        <p:spPr>
          <a:xfrm>
            <a:off x="5229430" y="3771353"/>
            <a:ext cx="561554" cy="567059"/>
          </a:xfrm>
          <a:prstGeom prst="rect">
            <a:avLst/>
          </a:prstGeom>
        </p:spPr>
      </p:pic>
      <p:sp>
        <p:nvSpPr>
          <p:cNvPr id="111" name="圆角矩形 110"/>
          <p:cNvSpPr/>
          <p:nvPr/>
        </p:nvSpPr>
        <p:spPr>
          <a:xfrm>
            <a:off x="5605466" y="3884449"/>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行为质量</a:t>
            </a:r>
            <a:endParaRPr lang="en-US" altLang="zh-CN" sz="1100" b="1" dirty="0">
              <a:solidFill>
                <a:schemeClr val="tx1"/>
              </a:solidFill>
            </a:endParaRPr>
          </a:p>
        </p:txBody>
      </p:sp>
      <p:sp>
        <p:nvSpPr>
          <p:cNvPr id="112" name="圆角矩形 59"/>
          <p:cNvSpPr/>
          <p:nvPr/>
        </p:nvSpPr>
        <p:spPr>
          <a:xfrm>
            <a:off x="6769000" y="107018"/>
            <a:ext cx="1456608" cy="729518"/>
          </a:xfrm>
          <a:prstGeom prst="roundRect">
            <a:avLst>
              <a:gd name="adj" fmla="val 5608"/>
            </a:avLst>
          </a:prstGeom>
          <a:solidFill>
            <a:schemeClr val="bg1"/>
          </a:solidFill>
          <a:ln w="12700">
            <a:solidFill>
              <a:srgbClr val="92D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solidFill>
            </a:endParaRPr>
          </a:p>
        </p:txBody>
      </p:sp>
      <p:sp>
        <p:nvSpPr>
          <p:cNvPr id="114" name="圆角矩形 113"/>
          <p:cNvSpPr/>
          <p:nvPr/>
        </p:nvSpPr>
        <p:spPr>
          <a:xfrm>
            <a:off x="6917676" y="895872"/>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路径规划</a:t>
            </a:r>
            <a:endParaRPr lang="en-US" altLang="zh-CN" sz="1100" b="1" dirty="0">
              <a:solidFill>
                <a:schemeClr val="tx1"/>
              </a:solidFill>
            </a:endParaRPr>
          </a:p>
        </p:txBody>
      </p:sp>
      <p:pic>
        <p:nvPicPr>
          <p:cNvPr id="115" name="图片 114"/>
          <p:cNvPicPr>
            <a:picLocks noChangeAspect="1"/>
          </p:cNvPicPr>
          <p:nvPr/>
        </p:nvPicPr>
        <p:blipFill>
          <a:blip r:embed="rId21"/>
          <a:stretch>
            <a:fillRect/>
          </a:stretch>
        </p:blipFill>
        <p:spPr>
          <a:xfrm>
            <a:off x="6873981" y="137426"/>
            <a:ext cx="1294975" cy="672075"/>
          </a:xfrm>
          <a:prstGeom prst="rect">
            <a:avLst/>
          </a:prstGeom>
        </p:spPr>
      </p:pic>
      <p:sp>
        <p:nvSpPr>
          <p:cNvPr id="116" name="圆角矩形 59"/>
          <p:cNvSpPr/>
          <p:nvPr/>
        </p:nvSpPr>
        <p:spPr>
          <a:xfrm>
            <a:off x="6784476" y="1333250"/>
            <a:ext cx="1456608" cy="2169186"/>
          </a:xfrm>
          <a:prstGeom prst="roundRect">
            <a:avLst>
              <a:gd name="adj" fmla="val 5608"/>
            </a:avLst>
          </a:prstGeom>
          <a:solidFill>
            <a:schemeClr val="bg1"/>
          </a:solidFill>
          <a:ln w="12700">
            <a:solidFill>
              <a:srgbClr val="92D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solidFill>
            </a:endParaRPr>
          </a:p>
        </p:txBody>
      </p:sp>
      <p:sp>
        <p:nvSpPr>
          <p:cNvPr id="117" name="圆角矩形 116"/>
          <p:cNvSpPr/>
          <p:nvPr/>
        </p:nvSpPr>
        <p:spPr>
          <a:xfrm>
            <a:off x="7157099" y="3208963"/>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路径跟随</a:t>
            </a:r>
            <a:endParaRPr lang="en-US" altLang="zh-CN" sz="1100" b="1" dirty="0">
              <a:solidFill>
                <a:schemeClr val="tx1"/>
              </a:solidFill>
            </a:endParaRPr>
          </a:p>
        </p:txBody>
      </p:sp>
      <p:pic>
        <p:nvPicPr>
          <p:cNvPr id="119" name="图片 118"/>
          <p:cNvPicPr>
            <a:picLocks noChangeAspect="1"/>
          </p:cNvPicPr>
          <p:nvPr/>
        </p:nvPicPr>
        <p:blipFill>
          <a:blip r:embed="rId22"/>
          <a:stretch>
            <a:fillRect/>
          </a:stretch>
        </p:blipFill>
        <p:spPr>
          <a:xfrm>
            <a:off x="6884971" y="1528897"/>
            <a:ext cx="1283985" cy="504601"/>
          </a:xfrm>
          <a:prstGeom prst="rect">
            <a:avLst/>
          </a:prstGeom>
        </p:spPr>
      </p:pic>
      <p:sp>
        <p:nvSpPr>
          <p:cNvPr id="121" name="圆角矩形 120"/>
          <p:cNvSpPr/>
          <p:nvPr/>
        </p:nvSpPr>
        <p:spPr>
          <a:xfrm>
            <a:off x="7105826" y="2069476"/>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b="1">
                <a:solidFill>
                  <a:schemeClr val="tx1"/>
                </a:solidFill>
              </a:rPr>
              <a:t>PID</a:t>
            </a:r>
            <a:endParaRPr lang="en-US" altLang="zh-CN" sz="1100" b="1" dirty="0">
              <a:solidFill>
                <a:schemeClr val="tx1"/>
              </a:solidFill>
            </a:endParaRPr>
          </a:p>
        </p:txBody>
      </p:sp>
      <p:pic>
        <p:nvPicPr>
          <p:cNvPr id="122" name="图片 121"/>
          <p:cNvPicPr>
            <a:picLocks noChangeAspect="1"/>
          </p:cNvPicPr>
          <p:nvPr/>
        </p:nvPicPr>
        <p:blipFill>
          <a:blip r:embed="rId23"/>
          <a:stretch>
            <a:fillRect/>
          </a:stretch>
        </p:blipFill>
        <p:spPr>
          <a:xfrm>
            <a:off x="6989352" y="2250618"/>
            <a:ext cx="1050392" cy="1016940"/>
          </a:xfrm>
          <a:prstGeom prst="rect">
            <a:avLst/>
          </a:prstGeom>
        </p:spPr>
      </p:pic>
      <p:sp>
        <p:nvSpPr>
          <p:cNvPr id="123" name="圆角矩形 122"/>
          <p:cNvSpPr/>
          <p:nvPr/>
        </p:nvSpPr>
        <p:spPr>
          <a:xfrm>
            <a:off x="7120509" y="3486539"/>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控制</a:t>
            </a:r>
            <a:endParaRPr lang="en-US" altLang="zh-CN" sz="1100" b="1" dirty="0">
              <a:solidFill>
                <a:schemeClr val="tx1"/>
              </a:solidFill>
            </a:endParaRPr>
          </a:p>
        </p:txBody>
      </p:sp>
      <p:sp>
        <p:nvSpPr>
          <p:cNvPr id="124" name="圆角矩形 59"/>
          <p:cNvSpPr/>
          <p:nvPr/>
        </p:nvSpPr>
        <p:spPr>
          <a:xfrm>
            <a:off x="6793494" y="3756503"/>
            <a:ext cx="1456608" cy="729518"/>
          </a:xfrm>
          <a:prstGeom prst="roundRect">
            <a:avLst>
              <a:gd name="adj" fmla="val 5608"/>
            </a:avLst>
          </a:prstGeom>
          <a:solidFill>
            <a:schemeClr val="bg1"/>
          </a:solidFill>
          <a:ln w="12700">
            <a:solidFill>
              <a:srgbClr val="92D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solidFill>
            </a:endParaRPr>
          </a:p>
        </p:txBody>
      </p:sp>
      <p:sp>
        <p:nvSpPr>
          <p:cNvPr id="125" name="圆角矩形 124"/>
          <p:cNvSpPr/>
          <p:nvPr/>
        </p:nvSpPr>
        <p:spPr>
          <a:xfrm>
            <a:off x="7157099" y="4424568"/>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切换</a:t>
            </a:r>
            <a:endParaRPr lang="en-US" altLang="zh-CN" sz="1100" b="1" dirty="0">
              <a:solidFill>
                <a:schemeClr val="tx1"/>
              </a:solidFill>
            </a:endParaRPr>
          </a:p>
        </p:txBody>
      </p:sp>
      <p:pic>
        <p:nvPicPr>
          <p:cNvPr id="127" name="图片 126"/>
          <p:cNvPicPr>
            <a:picLocks noChangeAspect="1"/>
          </p:cNvPicPr>
          <p:nvPr/>
        </p:nvPicPr>
        <p:blipFill>
          <a:blip r:embed="rId24"/>
          <a:stretch>
            <a:fillRect/>
          </a:stretch>
        </p:blipFill>
        <p:spPr>
          <a:xfrm>
            <a:off x="6860911" y="3834846"/>
            <a:ext cx="1291745" cy="580976"/>
          </a:xfrm>
          <a:prstGeom prst="rect">
            <a:avLst/>
          </a:prstGeom>
        </p:spPr>
      </p:pic>
      <p:cxnSp>
        <p:nvCxnSpPr>
          <p:cNvPr id="131" name="直接箭头连接符 130"/>
          <p:cNvCxnSpPr>
            <a:stCxn id="46" idx="3"/>
          </p:cNvCxnSpPr>
          <p:nvPr/>
        </p:nvCxnSpPr>
        <p:spPr>
          <a:xfrm>
            <a:off x="1809600" y="1330538"/>
            <a:ext cx="286000" cy="2712"/>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3" name="直接箭头连接符 132"/>
          <p:cNvCxnSpPr>
            <a:stCxn id="53" idx="3"/>
          </p:cNvCxnSpPr>
          <p:nvPr/>
        </p:nvCxnSpPr>
        <p:spPr>
          <a:xfrm flipV="1">
            <a:off x="1816852" y="3587904"/>
            <a:ext cx="288656" cy="718"/>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5" name="直接箭头连接符 134"/>
          <p:cNvCxnSpPr>
            <a:stCxn id="8" idx="3"/>
          </p:cNvCxnSpPr>
          <p:nvPr/>
        </p:nvCxnSpPr>
        <p:spPr>
          <a:xfrm>
            <a:off x="3059395" y="607445"/>
            <a:ext cx="427569" cy="554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45" name="直接箭头连接符 144"/>
          <p:cNvCxnSpPr/>
          <p:nvPr/>
        </p:nvCxnSpPr>
        <p:spPr>
          <a:xfrm flipV="1">
            <a:off x="3184009" y="800599"/>
            <a:ext cx="326452" cy="86056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47" name="直接箭头连接符 146"/>
          <p:cNvCxnSpPr/>
          <p:nvPr/>
        </p:nvCxnSpPr>
        <p:spPr>
          <a:xfrm>
            <a:off x="3183064" y="1660116"/>
            <a:ext cx="328345"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49" name="直接箭头连接符 148"/>
          <p:cNvCxnSpPr>
            <a:stCxn id="23" idx="3"/>
          </p:cNvCxnSpPr>
          <p:nvPr/>
        </p:nvCxnSpPr>
        <p:spPr>
          <a:xfrm flipV="1">
            <a:off x="3119131" y="2075619"/>
            <a:ext cx="412109" cy="71255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51" name="直接箭头连接符 150"/>
          <p:cNvCxnSpPr/>
          <p:nvPr/>
        </p:nvCxnSpPr>
        <p:spPr>
          <a:xfrm>
            <a:off x="3125237" y="2803247"/>
            <a:ext cx="446700" cy="42980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53" name="直接箭头连接符 152"/>
          <p:cNvCxnSpPr/>
          <p:nvPr/>
        </p:nvCxnSpPr>
        <p:spPr>
          <a:xfrm>
            <a:off x="3148401" y="2823451"/>
            <a:ext cx="365458" cy="136809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55" name="直接箭头连接符 154"/>
          <p:cNvCxnSpPr/>
          <p:nvPr/>
        </p:nvCxnSpPr>
        <p:spPr>
          <a:xfrm>
            <a:off x="3055383" y="3733828"/>
            <a:ext cx="466407" cy="44974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57" name="直接箭头连接符 156"/>
          <p:cNvCxnSpPr>
            <a:endCxn id="100" idx="1"/>
          </p:cNvCxnSpPr>
          <p:nvPr/>
        </p:nvCxnSpPr>
        <p:spPr>
          <a:xfrm>
            <a:off x="4878792" y="464118"/>
            <a:ext cx="270481" cy="766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59" name="直接箭头连接符 158"/>
          <p:cNvCxnSpPr>
            <a:stCxn id="100" idx="3"/>
            <a:endCxn id="112" idx="1"/>
          </p:cNvCxnSpPr>
          <p:nvPr/>
        </p:nvCxnSpPr>
        <p:spPr>
          <a:xfrm>
            <a:off x="6500361" y="471777"/>
            <a:ext cx="26864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1" name="直接箭头连接符 160"/>
          <p:cNvCxnSpPr/>
          <p:nvPr/>
        </p:nvCxnSpPr>
        <p:spPr>
          <a:xfrm>
            <a:off x="7797864" y="836538"/>
            <a:ext cx="984" cy="49008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3" name="直接箭头连接符 162"/>
          <p:cNvCxnSpPr/>
          <p:nvPr/>
        </p:nvCxnSpPr>
        <p:spPr>
          <a:xfrm flipV="1">
            <a:off x="7719591" y="3502438"/>
            <a:ext cx="0" cy="25406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直接箭头连接符 164"/>
          <p:cNvCxnSpPr/>
          <p:nvPr/>
        </p:nvCxnSpPr>
        <p:spPr>
          <a:xfrm flipV="1">
            <a:off x="6500361" y="4076463"/>
            <a:ext cx="284117" cy="992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7" name="直接箭头连接符 166"/>
          <p:cNvCxnSpPr/>
          <p:nvPr/>
        </p:nvCxnSpPr>
        <p:spPr>
          <a:xfrm>
            <a:off x="6471183" y="2803247"/>
            <a:ext cx="297819"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9" name="直接箭头连接符 168"/>
          <p:cNvCxnSpPr/>
          <p:nvPr/>
        </p:nvCxnSpPr>
        <p:spPr>
          <a:xfrm>
            <a:off x="6477461" y="1789146"/>
            <a:ext cx="307017"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71" name="直接箭头连接符 170"/>
          <p:cNvCxnSpPr>
            <a:stCxn id="86" idx="3"/>
          </p:cNvCxnSpPr>
          <p:nvPr/>
        </p:nvCxnSpPr>
        <p:spPr>
          <a:xfrm flipV="1">
            <a:off x="4903682" y="1831385"/>
            <a:ext cx="245591" cy="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73" name="直接箭头连接符 172"/>
          <p:cNvCxnSpPr/>
          <p:nvPr/>
        </p:nvCxnSpPr>
        <p:spPr>
          <a:xfrm>
            <a:off x="4934395" y="3093229"/>
            <a:ext cx="186209"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75" name="直接箭头连接符 174"/>
          <p:cNvCxnSpPr/>
          <p:nvPr/>
        </p:nvCxnSpPr>
        <p:spPr>
          <a:xfrm>
            <a:off x="4903680" y="4163057"/>
            <a:ext cx="20415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92" name="圆角矩形 91"/>
          <p:cNvSpPr/>
          <p:nvPr/>
        </p:nvSpPr>
        <p:spPr>
          <a:xfrm>
            <a:off x="3678673" y="4906593"/>
            <a:ext cx="4149554" cy="214000"/>
          </a:xfrm>
          <a:prstGeom prst="roundRect">
            <a:avLst/>
          </a:prstGeom>
          <a:solidFill>
            <a:schemeClr val="bg1">
              <a:alpha val="0"/>
            </a:schemeClr>
          </a:solidFill>
          <a:ln w="12700">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安全分析与评估</a:t>
            </a:r>
            <a:r>
              <a:rPr lang="en-US" altLang="zh-CN" sz="1100" b="1">
                <a:solidFill>
                  <a:schemeClr val="tx1"/>
                </a:solidFill>
              </a:rPr>
              <a:t>(</a:t>
            </a:r>
            <a:r>
              <a:rPr lang="zh-CN" altLang="en-US" sz="1100" b="1">
                <a:solidFill>
                  <a:schemeClr val="tx1"/>
                </a:solidFill>
              </a:rPr>
              <a:t>验证、测试、攻击等</a:t>
            </a:r>
            <a:r>
              <a:rPr lang="en-US" altLang="zh-CN" sz="1100" b="1">
                <a:solidFill>
                  <a:schemeClr val="tx1"/>
                </a:solidFill>
              </a:rPr>
              <a:t>)</a:t>
            </a:r>
            <a:endParaRPr lang="en-US" altLang="zh-CN" sz="1100" b="1" dirty="0">
              <a:solidFill>
                <a:schemeClr val="tx1"/>
              </a:solidFill>
            </a:endParaRPr>
          </a:p>
        </p:txBody>
      </p:sp>
      <p:cxnSp>
        <p:nvCxnSpPr>
          <p:cNvPr id="96" name="直接箭头连接符 95"/>
          <p:cNvCxnSpPr/>
          <p:nvPr/>
        </p:nvCxnSpPr>
        <p:spPr>
          <a:xfrm flipV="1">
            <a:off x="4259325" y="4770501"/>
            <a:ext cx="0" cy="136095"/>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97" name="直接箭头连接符 96"/>
          <p:cNvCxnSpPr/>
          <p:nvPr/>
        </p:nvCxnSpPr>
        <p:spPr>
          <a:xfrm>
            <a:off x="6642417" y="4770501"/>
            <a:ext cx="0" cy="136093"/>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28" name="圆角矩形 27"/>
          <p:cNvSpPr/>
          <p:nvPr/>
        </p:nvSpPr>
        <p:spPr>
          <a:xfrm>
            <a:off x="282487" y="3316648"/>
            <a:ext cx="8705571" cy="1279923"/>
          </a:xfrm>
          <a:prstGeom prst="roundRect">
            <a:avLst/>
          </a:prstGeom>
          <a:solidFill>
            <a:schemeClr val="bg1">
              <a:alpha val="0"/>
            </a:schemeClr>
          </a:solidFill>
          <a:ln w="12700">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a:solidFill>
                <a:schemeClr val="tx1"/>
              </a:solidFill>
            </a:endParaRPr>
          </a:p>
        </p:txBody>
      </p:sp>
      <p:sp>
        <p:nvSpPr>
          <p:cNvPr id="27" name="圆角矩形 26"/>
          <p:cNvSpPr/>
          <p:nvPr/>
        </p:nvSpPr>
        <p:spPr>
          <a:xfrm>
            <a:off x="2617645" y="1786615"/>
            <a:ext cx="4265165" cy="1302189"/>
          </a:xfrm>
          <a:prstGeom prst="roundRect">
            <a:avLst/>
          </a:prstGeom>
          <a:solidFill>
            <a:schemeClr val="bg1">
              <a:alpha val="0"/>
            </a:schemeClr>
          </a:solidFill>
          <a:ln w="12700">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a:solidFill>
                <a:schemeClr val="tx1"/>
              </a:solidFill>
            </a:endParaRPr>
          </a:p>
        </p:txBody>
      </p:sp>
      <p:sp>
        <p:nvSpPr>
          <p:cNvPr id="62" name="圆角矩形 61"/>
          <p:cNvSpPr/>
          <p:nvPr/>
        </p:nvSpPr>
        <p:spPr>
          <a:xfrm>
            <a:off x="3561684" y="3619743"/>
            <a:ext cx="921091" cy="543209"/>
          </a:xfrm>
          <a:prstGeom prst="roundRect">
            <a:avLst/>
          </a:prstGeom>
          <a:solidFill>
            <a:schemeClr val="accent4">
              <a:lumMod val="60000"/>
              <a:lumOff val="4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生成</a:t>
            </a:r>
            <a:endParaRPr lang="en-US" altLang="zh-CN" b="1">
              <a:solidFill>
                <a:schemeClr val="tx1"/>
              </a:solidFill>
            </a:endParaRPr>
          </a:p>
          <a:p>
            <a:pPr algn="ctr"/>
            <a:r>
              <a:rPr lang="zh-CN" altLang="en-US" b="1">
                <a:solidFill>
                  <a:schemeClr val="tx1"/>
                </a:solidFill>
              </a:rPr>
              <a:t>生成点</a:t>
            </a:r>
            <a:endParaRPr lang="zh-CN" altLang="en-US" b="1">
              <a:solidFill>
                <a:schemeClr val="tx1"/>
              </a:solidFill>
            </a:endParaRPr>
          </a:p>
        </p:txBody>
      </p:sp>
      <p:sp>
        <p:nvSpPr>
          <p:cNvPr id="64" name="圆角矩形 63"/>
          <p:cNvSpPr/>
          <p:nvPr/>
        </p:nvSpPr>
        <p:spPr>
          <a:xfrm>
            <a:off x="1945522" y="3619898"/>
            <a:ext cx="1230830" cy="543209"/>
          </a:xfrm>
          <a:prstGeom prst="roundRect">
            <a:avLst/>
          </a:prstGeom>
          <a:solidFill>
            <a:schemeClr val="accent4">
              <a:lumMod val="60000"/>
              <a:lumOff val="4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生成车道线</a:t>
            </a:r>
            <a:endParaRPr lang="zh-CN" altLang="en-US" b="1">
              <a:solidFill>
                <a:schemeClr val="tx1"/>
              </a:solidFill>
            </a:endParaRPr>
          </a:p>
        </p:txBody>
      </p:sp>
      <p:sp>
        <p:nvSpPr>
          <p:cNvPr id="66" name="圆角矩形 65"/>
          <p:cNvSpPr/>
          <p:nvPr/>
        </p:nvSpPr>
        <p:spPr>
          <a:xfrm>
            <a:off x="392265" y="3606036"/>
            <a:ext cx="1208653" cy="567159"/>
          </a:xfrm>
          <a:prstGeom prst="roundRect">
            <a:avLst/>
          </a:prstGeom>
          <a:solidFill>
            <a:schemeClr val="accent4">
              <a:lumMod val="60000"/>
              <a:lumOff val="4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生成</a:t>
            </a:r>
            <a:endParaRPr lang="en-US" altLang="zh-CN" b="1">
              <a:solidFill>
                <a:schemeClr val="tx1"/>
              </a:solidFill>
            </a:endParaRPr>
          </a:p>
          <a:p>
            <a:pPr algn="ctr"/>
            <a:r>
              <a:rPr lang="zh-CN" altLang="en-US" b="1">
                <a:solidFill>
                  <a:schemeClr val="tx1"/>
                </a:solidFill>
              </a:rPr>
              <a:t>道路网格</a:t>
            </a:r>
            <a:endParaRPr lang="zh-CN" altLang="en-US" b="1">
              <a:solidFill>
                <a:schemeClr val="tx1"/>
              </a:solidFill>
            </a:endParaRPr>
          </a:p>
        </p:txBody>
      </p:sp>
      <p:cxnSp>
        <p:nvCxnSpPr>
          <p:cNvPr id="42" name="直接箭头连接符 41"/>
          <p:cNvCxnSpPr>
            <a:stCxn id="64" idx="1"/>
            <a:endCxn id="66" idx="3"/>
          </p:cNvCxnSpPr>
          <p:nvPr/>
        </p:nvCxnSpPr>
        <p:spPr>
          <a:xfrm flipH="1" flipV="1">
            <a:off x="1600916" y="3889616"/>
            <a:ext cx="344606" cy="1887"/>
          </a:xfrm>
          <a:prstGeom prst="straightConnector1">
            <a:avLst/>
          </a:prstGeom>
          <a:ln w="1905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39" name="直接箭头连接符 38"/>
          <p:cNvCxnSpPr>
            <a:stCxn id="62" idx="1"/>
            <a:endCxn id="64" idx="3"/>
          </p:cNvCxnSpPr>
          <p:nvPr/>
        </p:nvCxnSpPr>
        <p:spPr>
          <a:xfrm flipH="1">
            <a:off x="3176352" y="3891348"/>
            <a:ext cx="385330" cy="155"/>
          </a:xfrm>
          <a:prstGeom prst="straightConnector1">
            <a:avLst/>
          </a:prstGeom>
          <a:ln w="19050">
            <a:headEnd type="triangle"/>
            <a:tailEnd type="none"/>
          </a:ln>
        </p:spPr>
        <p:style>
          <a:lnRef idx="1">
            <a:schemeClr val="accent1"/>
          </a:lnRef>
          <a:fillRef idx="0">
            <a:schemeClr val="accent1"/>
          </a:fillRef>
          <a:effectRef idx="0">
            <a:schemeClr val="accent1"/>
          </a:effectRef>
          <a:fontRef idx="minor">
            <a:schemeClr val="tx1"/>
          </a:fontRef>
        </p:style>
      </p:cxnSp>
      <p:sp>
        <p:nvSpPr>
          <p:cNvPr id="40" name="圆角矩形 39"/>
          <p:cNvSpPr/>
          <p:nvPr/>
        </p:nvSpPr>
        <p:spPr>
          <a:xfrm>
            <a:off x="5161461" y="3620461"/>
            <a:ext cx="900967" cy="543209"/>
          </a:xfrm>
          <a:prstGeom prst="roundRect">
            <a:avLst/>
          </a:prstGeom>
          <a:solidFill>
            <a:schemeClr val="accent4">
              <a:lumMod val="60000"/>
              <a:lumOff val="4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生成</a:t>
            </a:r>
            <a:endParaRPr lang="en-US" altLang="zh-CN" b="1">
              <a:solidFill>
                <a:schemeClr val="tx1"/>
              </a:solidFill>
            </a:endParaRPr>
          </a:p>
          <a:p>
            <a:pPr algn="ctr"/>
            <a:r>
              <a:rPr lang="zh-CN" altLang="en-US" b="1">
                <a:solidFill>
                  <a:schemeClr val="tx1"/>
                </a:solidFill>
              </a:rPr>
              <a:t>地形</a:t>
            </a:r>
            <a:endParaRPr lang="zh-CN" altLang="en-US" b="1">
              <a:solidFill>
                <a:schemeClr val="tx1"/>
              </a:solidFill>
            </a:endParaRPr>
          </a:p>
        </p:txBody>
      </p:sp>
      <p:cxnSp>
        <p:nvCxnSpPr>
          <p:cNvPr id="45" name="直接箭头连接符 44"/>
          <p:cNvCxnSpPr>
            <a:stCxn id="40" idx="1"/>
            <a:endCxn id="62" idx="3"/>
          </p:cNvCxnSpPr>
          <p:nvPr/>
        </p:nvCxnSpPr>
        <p:spPr>
          <a:xfrm flipH="1" flipV="1">
            <a:off x="4482773" y="3891346"/>
            <a:ext cx="678686" cy="718"/>
          </a:xfrm>
          <a:prstGeom prst="straightConnector1">
            <a:avLst/>
          </a:prstGeom>
          <a:ln w="19050">
            <a:headEnd type="triangle"/>
            <a:tailEnd type="none"/>
          </a:ln>
        </p:spPr>
        <p:style>
          <a:lnRef idx="1">
            <a:schemeClr val="accent1"/>
          </a:lnRef>
          <a:fillRef idx="0">
            <a:schemeClr val="accent1"/>
          </a:fillRef>
          <a:effectRef idx="0">
            <a:schemeClr val="accent1"/>
          </a:effectRef>
          <a:fontRef idx="minor">
            <a:schemeClr val="tx1"/>
          </a:fontRef>
        </p:style>
      </p:cxnSp>
      <p:sp>
        <p:nvSpPr>
          <p:cNvPr id="48" name="圆角矩形 47"/>
          <p:cNvSpPr/>
          <p:nvPr/>
        </p:nvSpPr>
        <p:spPr>
          <a:xfrm>
            <a:off x="6534557" y="3620461"/>
            <a:ext cx="900967" cy="543209"/>
          </a:xfrm>
          <a:prstGeom prst="roundRect">
            <a:avLst/>
          </a:prstGeom>
          <a:solidFill>
            <a:schemeClr val="accent4">
              <a:lumMod val="60000"/>
              <a:lumOff val="4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生成树的位置</a:t>
            </a:r>
            <a:endParaRPr lang="zh-CN" altLang="en-US" b="1">
              <a:solidFill>
                <a:schemeClr val="tx1"/>
              </a:solidFill>
            </a:endParaRPr>
          </a:p>
        </p:txBody>
      </p:sp>
      <p:sp>
        <p:nvSpPr>
          <p:cNvPr id="49" name="圆角矩形 48"/>
          <p:cNvSpPr/>
          <p:nvPr/>
        </p:nvSpPr>
        <p:spPr>
          <a:xfrm>
            <a:off x="7990385" y="3620461"/>
            <a:ext cx="900967" cy="543209"/>
          </a:xfrm>
          <a:prstGeom prst="roundRect">
            <a:avLst/>
          </a:prstGeom>
          <a:solidFill>
            <a:schemeClr val="accent4">
              <a:lumMod val="60000"/>
              <a:lumOff val="4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完成</a:t>
            </a:r>
            <a:endParaRPr lang="en-US" altLang="zh-CN" b="1">
              <a:solidFill>
                <a:schemeClr val="tx1"/>
              </a:solidFill>
            </a:endParaRPr>
          </a:p>
          <a:p>
            <a:pPr algn="ctr"/>
            <a:r>
              <a:rPr lang="zh-CN" altLang="en-US" b="1">
                <a:solidFill>
                  <a:schemeClr val="tx1"/>
                </a:solidFill>
              </a:rPr>
              <a:t>生成</a:t>
            </a:r>
            <a:endParaRPr lang="zh-CN" altLang="en-US" b="1">
              <a:solidFill>
                <a:schemeClr val="tx1"/>
              </a:solidFill>
            </a:endParaRPr>
          </a:p>
        </p:txBody>
      </p:sp>
      <p:cxnSp>
        <p:nvCxnSpPr>
          <p:cNvPr id="52" name="直接箭头连接符 51"/>
          <p:cNvCxnSpPr>
            <a:stCxn id="48" idx="1"/>
            <a:endCxn id="40" idx="3"/>
          </p:cNvCxnSpPr>
          <p:nvPr/>
        </p:nvCxnSpPr>
        <p:spPr>
          <a:xfrm flipH="1">
            <a:off x="6062428" y="3892064"/>
            <a:ext cx="472129" cy="0"/>
          </a:xfrm>
          <a:prstGeom prst="straightConnector1">
            <a:avLst/>
          </a:prstGeom>
          <a:ln w="1905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55" name="直接箭头连接符 54"/>
          <p:cNvCxnSpPr>
            <a:stCxn id="49" idx="1"/>
            <a:endCxn id="48" idx="3"/>
          </p:cNvCxnSpPr>
          <p:nvPr/>
        </p:nvCxnSpPr>
        <p:spPr>
          <a:xfrm flipH="1">
            <a:off x="7435524" y="3892064"/>
            <a:ext cx="554861" cy="0"/>
          </a:xfrm>
          <a:prstGeom prst="straightConnector1">
            <a:avLst/>
          </a:prstGeom>
          <a:ln w="19050">
            <a:headEnd type="triangle"/>
            <a:tailEnd type="none"/>
          </a:ln>
        </p:spPr>
        <p:style>
          <a:lnRef idx="1">
            <a:schemeClr val="accent1"/>
          </a:lnRef>
          <a:fillRef idx="0">
            <a:schemeClr val="accent1"/>
          </a:fillRef>
          <a:effectRef idx="0">
            <a:schemeClr val="accent1"/>
          </a:effectRef>
          <a:fontRef idx="minor">
            <a:schemeClr val="tx1"/>
          </a:fontRef>
        </p:style>
      </p:cxnSp>
      <p:sp>
        <p:nvSpPr>
          <p:cNvPr id="23" name="文本框 22"/>
          <p:cNvSpPr txBox="1"/>
          <p:nvPr/>
        </p:nvSpPr>
        <p:spPr>
          <a:xfrm>
            <a:off x="2667058" y="3358409"/>
            <a:ext cx="3649423" cy="307777"/>
          </a:xfrm>
          <a:prstGeom prst="rect">
            <a:avLst/>
          </a:prstGeom>
          <a:noFill/>
        </p:spPr>
        <p:txBody>
          <a:bodyPr wrap="square" rtlCol="0">
            <a:spAutoFit/>
          </a:bodyPr>
          <a:lstStyle/>
          <a:p>
            <a:pPr algn="ctr"/>
            <a:r>
              <a:rPr lang="en-US" altLang="zh-CN">
                <a:sym typeface="Wingdings 2" panose="05020102010507070707" pitchFamily="18" charset="2"/>
              </a:rPr>
              <a:t>Generate</a:t>
            </a:r>
            <a:r>
              <a:rPr lang="en-US" altLang="zh-CN">
                <a:solidFill>
                  <a:srgbClr val="C00000"/>
                </a:solidFill>
                <a:sym typeface="Wingdings 2" panose="05020102010507070707" pitchFamily="18" charset="2"/>
              </a:rPr>
              <a:t>All</a:t>
            </a:r>
            <a:endParaRPr lang="zh-CN" altLang="en-US">
              <a:solidFill>
                <a:srgbClr val="C00000"/>
              </a:solidFill>
            </a:endParaRPr>
          </a:p>
        </p:txBody>
      </p:sp>
      <p:sp>
        <p:nvSpPr>
          <p:cNvPr id="17" name="圆角矩形 16"/>
          <p:cNvSpPr/>
          <p:nvPr/>
        </p:nvSpPr>
        <p:spPr>
          <a:xfrm>
            <a:off x="2579263" y="2367990"/>
            <a:ext cx="4418751"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rPr>
              <a:t>循环 </a:t>
            </a:r>
            <a:r>
              <a:rPr lang="en-US" altLang="zh-CN">
                <a:solidFill>
                  <a:schemeClr val="tx1"/>
                </a:solidFill>
              </a:rPr>
              <a:t>Generate</a:t>
            </a:r>
            <a:r>
              <a:rPr lang="en-US" altLang="zh-CN">
                <a:solidFill>
                  <a:srgbClr val="C00000"/>
                </a:solidFill>
              </a:rPr>
              <a:t>Tile</a:t>
            </a:r>
            <a:r>
              <a:rPr lang="en-US" altLang="zh-CN">
                <a:solidFill>
                  <a:schemeClr val="tx1"/>
                </a:solidFill>
              </a:rPr>
              <a:t>Standalone() </a:t>
            </a:r>
            <a:r>
              <a:rPr lang="zh-CN" altLang="en-US">
                <a:solidFill>
                  <a:schemeClr val="tx1"/>
                </a:solidFill>
              </a:rPr>
              <a:t>生成每一个地图瓦片</a:t>
            </a:r>
            <a:endParaRPr lang="zh-CN" altLang="en-US">
              <a:solidFill>
                <a:schemeClr val="tx1"/>
              </a:solidFill>
            </a:endParaRPr>
          </a:p>
        </p:txBody>
      </p:sp>
      <p:sp>
        <p:nvSpPr>
          <p:cNvPr id="18" name="圆角矩形 17"/>
          <p:cNvSpPr/>
          <p:nvPr/>
        </p:nvSpPr>
        <p:spPr>
          <a:xfrm>
            <a:off x="3335508" y="2801355"/>
            <a:ext cx="2596259"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Generate</a:t>
            </a:r>
            <a:r>
              <a:rPr lang="en-US" altLang="zh-CN">
                <a:solidFill>
                  <a:srgbClr val="C00000"/>
                </a:solidFill>
              </a:rPr>
              <a:t>Tile</a:t>
            </a:r>
            <a:r>
              <a:rPr lang="en-US" altLang="zh-CN">
                <a:solidFill>
                  <a:schemeClr val="tx1"/>
                </a:solidFill>
              </a:rPr>
              <a:t>() </a:t>
            </a:r>
            <a:r>
              <a:rPr lang="zh-CN" altLang="en-US">
                <a:solidFill>
                  <a:schemeClr val="tx1"/>
                </a:solidFill>
              </a:rPr>
              <a:t>生成地图瓦片</a:t>
            </a:r>
            <a:endParaRPr lang="zh-CN" altLang="en-US">
              <a:solidFill>
                <a:schemeClr val="tx1"/>
              </a:solidFill>
            </a:endParaRPr>
          </a:p>
        </p:txBody>
      </p:sp>
      <p:sp>
        <p:nvSpPr>
          <p:cNvPr id="19" name="圆角矩形 18"/>
          <p:cNvSpPr/>
          <p:nvPr/>
        </p:nvSpPr>
        <p:spPr>
          <a:xfrm>
            <a:off x="3731009" y="1893412"/>
            <a:ext cx="1641978" cy="279592"/>
          </a:xfrm>
          <a:prstGeom prst="roundRect">
            <a:avLst/>
          </a:prstGeom>
          <a:solidFill>
            <a:schemeClr val="bg1">
              <a:alpha val="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rgbClr val="C00000"/>
                </a:solidFill>
              </a:rPr>
              <a:t>Load</a:t>
            </a:r>
            <a:r>
              <a:rPr lang="en-US" altLang="zh-CN">
                <a:solidFill>
                  <a:schemeClr val="tx1"/>
                </a:solidFill>
              </a:rPr>
              <a:t>Map()</a:t>
            </a:r>
            <a:endParaRPr lang="en-US" altLang="zh-CN">
              <a:solidFill>
                <a:schemeClr val="tx1"/>
              </a:solidFill>
            </a:endParaRPr>
          </a:p>
        </p:txBody>
      </p:sp>
      <p:sp>
        <p:nvSpPr>
          <p:cNvPr id="20" name="圆角矩形 19"/>
          <p:cNvSpPr/>
          <p:nvPr/>
        </p:nvSpPr>
        <p:spPr>
          <a:xfrm>
            <a:off x="2979593" y="1111626"/>
            <a:ext cx="1473916" cy="279592"/>
          </a:xfrm>
          <a:prstGeom prst="roundRect">
            <a:avLst/>
          </a:prstGeom>
          <a:solidFill>
            <a:schemeClr val="bg1">
              <a:alpha val="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ImportXODR()</a:t>
            </a:r>
            <a:endParaRPr lang="en-US" altLang="zh-CN">
              <a:solidFill>
                <a:schemeClr val="tx1"/>
              </a:solidFill>
            </a:endParaRPr>
          </a:p>
        </p:txBody>
      </p:sp>
      <p:sp>
        <p:nvSpPr>
          <p:cNvPr id="21" name="圆角矩形 20"/>
          <p:cNvSpPr/>
          <p:nvPr/>
        </p:nvSpPr>
        <p:spPr>
          <a:xfrm>
            <a:off x="2979595" y="156193"/>
            <a:ext cx="3634141"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UOpenDriveToMap::</a:t>
            </a:r>
            <a:r>
              <a:rPr lang="en-US" altLang="zh-CN">
                <a:solidFill>
                  <a:srgbClr val="C00000"/>
                </a:solidFill>
              </a:rPr>
              <a:t>Create</a:t>
            </a:r>
            <a:r>
              <a:rPr lang="en-US" altLang="zh-CN">
                <a:solidFill>
                  <a:schemeClr val="tx1"/>
                </a:solidFill>
              </a:rPr>
              <a:t>Map()</a:t>
            </a:r>
            <a:endParaRPr lang="en-US" altLang="zh-CN">
              <a:solidFill>
                <a:schemeClr val="tx1"/>
              </a:solidFill>
            </a:endParaRPr>
          </a:p>
        </p:txBody>
      </p:sp>
      <p:sp>
        <p:nvSpPr>
          <p:cNvPr id="22" name="圆角矩形 21"/>
          <p:cNvSpPr/>
          <p:nvPr/>
        </p:nvSpPr>
        <p:spPr>
          <a:xfrm>
            <a:off x="247822" y="4651509"/>
            <a:ext cx="1653013"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50">
                <a:solidFill>
                  <a:schemeClr val="tx1"/>
                </a:solidFill>
              </a:rPr>
              <a:t>生成有序分块网格</a:t>
            </a:r>
            <a:endParaRPr lang="zh-CN" altLang="en-US" sz="1050">
              <a:solidFill>
                <a:schemeClr val="tx1"/>
              </a:solidFill>
            </a:endParaRPr>
          </a:p>
        </p:txBody>
      </p:sp>
      <p:sp>
        <p:nvSpPr>
          <p:cNvPr id="24" name="圆角矩形 23"/>
          <p:cNvSpPr/>
          <p:nvPr/>
        </p:nvSpPr>
        <p:spPr>
          <a:xfrm>
            <a:off x="1600916" y="4292870"/>
            <a:ext cx="182725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a:solidFill>
                  <a:schemeClr val="tx1"/>
                </a:solidFill>
              </a:rPr>
              <a:t>GenerateLaneMarks</a:t>
            </a:r>
            <a:endParaRPr lang="zh-CN" altLang="en-US" sz="1050">
              <a:solidFill>
                <a:schemeClr val="tx1"/>
              </a:solidFill>
            </a:endParaRPr>
          </a:p>
        </p:txBody>
      </p:sp>
      <p:sp>
        <p:nvSpPr>
          <p:cNvPr id="25" name="圆角矩形 24"/>
          <p:cNvSpPr/>
          <p:nvPr/>
        </p:nvSpPr>
        <p:spPr>
          <a:xfrm>
            <a:off x="4921519" y="1111626"/>
            <a:ext cx="1420846" cy="279592"/>
          </a:xfrm>
          <a:prstGeom prst="roundRect">
            <a:avLst/>
          </a:prstGeom>
          <a:solidFill>
            <a:schemeClr val="bg1">
              <a:alpha val="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ImportOSM()</a:t>
            </a:r>
            <a:endParaRPr lang="en-US" altLang="zh-CN">
              <a:solidFill>
                <a:schemeClr val="tx1"/>
              </a:solidFill>
            </a:endParaRPr>
          </a:p>
        </p:txBody>
      </p:sp>
      <p:sp>
        <p:nvSpPr>
          <p:cNvPr id="26" name="圆角矩形 25"/>
          <p:cNvSpPr/>
          <p:nvPr/>
        </p:nvSpPr>
        <p:spPr>
          <a:xfrm>
            <a:off x="2607591" y="592217"/>
            <a:ext cx="4207822" cy="299420"/>
          </a:xfrm>
          <a:prstGeom prst="roundRect">
            <a:avLst/>
          </a:prstGeom>
          <a:solidFill>
            <a:schemeClr val="bg1">
              <a:alpha val="0"/>
            </a:schemeClr>
          </a:solidFill>
          <a:ln w="12700">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rPr>
              <a:t>如果</a:t>
            </a:r>
            <a:r>
              <a:rPr lang="en-US" altLang="zh-CN">
                <a:solidFill>
                  <a:schemeClr val="tx1"/>
                </a:solidFill>
              </a:rPr>
              <a:t>URL</a:t>
            </a:r>
            <a:r>
              <a:rPr lang="zh-CN" altLang="en-US">
                <a:solidFill>
                  <a:schemeClr val="tx1"/>
                </a:solidFill>
              </a:rPr>
              <a:t>为空，</a:t>
            </a:r>
            <a:r>
              <a:rPr lang="en-US" altLang="zh-CN">
                <a:solidFill>
                  <a:schemeClr val="tx1"/>
                </a:solidFill>
              </a:rPr>
              <a:t>FileDownloader-&gt;StartDownload()</a:t>
            </a:r>
            <a:endParaRPr lang="en-US" altLang="zh-CN">
              <a:solidFill>
                <a:schemeClr val="tx1"/>
              </a:solidFill>
            </a:endParaRPr>
          </a:p>
        </p:txBody>
      </p:sp>
      <p:sp>
        <p:nvSpPr>
          <p:cNvPr id="29" name="圆角矩形 28"/>
          <p:cNvSpPr/>
          <p:nvPr/>
        </p:nvSpPr>
        <p:spPr>
          <a:xfrm>
            <a:off x="2550250" y="116784"/>
            <a:ext cx="4403439" cy="1408988"/>
          </a:xfrm>
          <a:prstGeom prst="roundRect">
            <a:avLst/>
          </a:prstGeom>
          <a:solidFill>
            <a:schemeClr val="bg1">
              <a:alpha val="0"/>
            </a:schemeClr>
          </a:solidFill>
          <a:ln w="12700">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a:solidFill>
                <a:schemeClr val="tx1"/>
              </a:solidFill>
            </a:endParaRPr>
          </a:p>
        </p:txBody>
      </p:sp>
      <p:cxnSp>
        <p:nvCxnSpPr>
          <p:cNvPr id="3" name="直接箭头连接符 2"/>
          <p:cNvCxnSpPr>
            <a:stCxn id="29" idx="2"/>
            <a:endCxn id="27" idx="0"/>
          </p:cNvCxnSpPr>
          <p:nvPr/>
        </p:nvCxnSpPr>
        <p:spPr>
          <a:xfrm flipH="1">
            <a:off x="4750226" y="1525774"/>
            <a:ext cx="1742" cy="26084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 name="直接箭头连接符 6"/>
          <p:cNvCxnSpPr>
            <a:stCxn id="18" idx="2"/>
            <a:endCxn id="28" idx="0"/>
          </p:cNvCxnSpPr>
          <p:nvPr/>
        </p:nvCxnSpPr>
        <p:spPr>
          <a:xfrm>
            <a:off x="4633638" y="3080949"/>
            <a:ext cx="1635" cy="23569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32" name="圆角矩形 31"/>
          <p:cNvSpPr/>
          <p:nvPr/>
        </p:nvSpPr>
        <p:spPr>
          <a:xfrm>
            <a:off x="1543816" y="2297911"/>
            <a:ext cx="1016254"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地图瓦片</a:t>
            </a:r>
            <a:endParaRPr lang="zh-CN" altLang="en-US" b="1" dirty="0">
              <a:solidFill>
                <a:schemeClr val="tx1"/>
              </a:solidFill>
            </a:endParaRPr>
          </a:p>
        </p:txBody>
      </p:sp>
      <p:sp>
        <p:nvSpPr>
          <p:cNvPr id="33" name="圆角矩形 32"/>
          <p:cNvSpPr/>
          <p:nvPr/>
        </p:nvSpPr>
        <p:spPr>
          <a:xfrm>
            <a:off x="1563007" y="612045"/>
            <a:ext cx="1016254"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地图文件</a:t>
            </a:r>
            <a:endParaRPr lang="zh-CN" altLang="en-US" b="1">
              <a:solidFill>
                <a:schemeClr val="tx1"/>
              </a:solidFill>
            </a:endParaRPr>
          </a:p>
        </p:txBody>
      </p:sp>
      <p:sp>
        <p:nvSpPr>
          <p:cNvPr id="34" name="圆角矩形 33"/>
          <p:cNvSpPr/>
          <p:nvPr/>
        </p:nvSpPr>
        <p:spPr>
          <a:xfrm>
            <a:off x="3094267" y="4316977"/>
            <a:ext cx="182725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a:solidFill>
                  <a:schemeClr val="tx1"/>
                </a:solidFill>
              </a:rPr>
              <a:t>GenerateSpawnPoints</a:t>
            </a:r>
            <a:endParaRPr lang="zh-CN" altLang="en-US" sz="1050">
              <a:solidFill>
                <a:schemeClr val="tx1"/>
              </a:solidFill>
            </a:endParaRPr>
          </a:p>
        </p:txBody>
      </p:sp>
      <p:sp>
        <p:nvSpPr>
          <p:cNvPr id="35" name="圆角矩形 34"/>
          <p:cNvSpPr/>
          <p:nvPr/>
        </p:nvSpPr>
        <p:spPr>
          <a:xfrm>
            <a:off x="4718316" y="4292870"/>
            <a:ext cx="182725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a:solidFill>
                  <a:schemeClr val="tx1"/>
                </a:solidFill>
              </a:rPr>
              <a:t>CreateTerrain</a:t>
            </a:r>
            <a:endParaRPr lang="zh-CN" altLang="en-US" sz="1050">
              <a:solidFill>
                <a:schemeClr val="tx1"/>
              </a:solidFill>
            </a:endParaRPr>
          </a:p>
        </p:txBody>
      </p:sp>
      <p:sp>
        <p:nvSpPr>
          <p:cNvPr id="36" name="圆角矩形 35"/>
          <p:cNvSpPr/>
          <p:nvPr/>
        </p:nvSpPr>
        <p:spPr>
          <a:xfrm>
            <a:off x="6071412" y="4288291"/>
            <a:ext cx="182725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a:solidFill>
                  <a:schemeClr val="tx1"/>
                </a:solidFill>
              </a:rPr>
              <a:t>GenerateTreePositions</a:t>
            </a:r>
            <a:endParaRPr lang="zh-CN" altLang="en-US" sz="1050">
              <a:solidFill>
                <a:schemeClr val="tx1"/>
              </a:solidFill>
            </a:endParaRPr>
          </a:p>
        </p:txBody>
      </p:sp>
      <p:sp>
        <p:nvSpPr>
          <p:cNvPr id="41" name="圆角矩形 40"/>
          <p:cNvSpPr/>
          <p:nvPr/>
        </p:nvSpPr>
        <p:spPr>
          <a:xfrm>
            <a:off x="247822" y="4280973"/>
            <a:ext cx="1556299"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a:solidFill>
                  <a:schemeClr val="tx1"/>
                </a:solidFill>
              </a:rPr>
              <a:t>GenerateRoadMesh</a:t>
            </a:r>
            <a:endParaRPr lang="zh-CN" altLang="en-US" sz="1050">
              <a:solidFill>
                <a:schemeClr val="tx1"/>
              </a:solidFill>
            </a:endParaRPr>
          </a:p>
        </p:txBody>
      </p:sp>
      <p:sp>
        <p:nvSpPr>
          <p:cNvPr id="43" name="圆角矩形 42"/>
          <p:cNvSpPr/>
          <p:nvPr/>
        </p:nvSpPr>
        <p:spPr>
          <a:xfrm>
            <a:off x="3268508" y="4820800"/>
            <a:ext cx="1653013"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a:solidFill>
                  <a:schemeClr val="tx1"/>
                </a:solidFill>
              </a:rPr>
              <a:t>LibCarla</a:t>
            </a:r>
            <a:endParaRPr lang="zh-CN" altLang="en-US" sz="1050">
              <a:solidFill>
                <a:schemeClr val="tx1"/>
              </a:solidFill>
            </a:endParaRPr>
          </a:p>
        </p:txBody>
      </p:sp>
      <p:sp>
        <p:nvSpPr>
          <p:cNvPr id="44" name="圆角矩形 43"/>
          <p:cNvSpPr/>
          <p:nvPr/>
        </p:nvSpPr>
        <p:spPr>
          <a:xfrm>
            <a:off x="7435522" y="4302634"/>
            <a:ext cx="182725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a:solidFill>
                  <a:schemeClr val="tx1"/>
                </a:solidFill>
              </a:rPr>
              <a:t>GenerationFinished</a:t>
            </a:r>
            <a:endParaRPr lang="zh-CN" altLang="en-US" sz="1050">
              <a:solidFill>
                <a:schemeClr val="tx1"/>
              </a:solidFill>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50" name="圆角矩形 49"/>
          <p:cNvSpPr/>
          <p:nvPr/>
        </p:nvSpPr>
        <p:spPr>
          <a:xfrm>
            <a:off x="1274846" y="1535658"/>
            <a:ext cx="1388962" cy="567159"/>
          </a:xfrm>
          <a:prstGeom prst="roundRect">
            <a:avLst/>
          </a:prstGeom>
          <a:solidFill>
            <a:schemeClr val="bg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Carla </a:t>
            </a:r>
            <a:endParaRPr lang="en-US" altLang="zh-CN" b="1" dirty="0">
              <a:solidFill>
                <a:schemeClr val="tx1"/>
              </a:solidFill>
            </a:endParaRPr>
          </a:p>
          <a:p>
            <a:pPr algn="ctr"/>
            <a:r>
              <a:rPr lang="zh-CN" altLang="en-US" b="1" dirty="0">
                <a:solidFill>
                  <a:schemeClr val="tx1"/>
                </a:solidFill>
              </a:rPr>
              <a:t>主服务器</a:t>
            </a:r>
            <a:endParaRPr lang="zh-CN" altLang="en-US" b="1" dirty="0">
              <a:solidFill>
                <a:schemeClr val="tx1"/>
              </a:solidFill>
            </a:endParaRPr>
          </a:p>
        </p:txBody>
      </p:sp>
      <p:sp>
        <p:nvSpPr>
          <p:cNvPr id="54" name="圆角矩形 53"/>
          <p:cNvSpPr/>
          <p:nvPr/>
        </p:nvSpPr>
        <p:spPr>
          <a:xfrm>
            <a:off x="1449718" y="2490572"/>
            <a:ext cx="1048492" cy="434047"/>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客户端 </a:t>
            </a:r>
            <a:r>
              <a:rPr lang="en-US" altLang="zh-CN" b="1" dirty="0">
                <a:solidFill>
                  <a:schemeClr val="tx1"/>
                </a:solidFill>
              </a:rPr>
              <a:t>1</a:t>
            </a:r>
            <a:endParaRPr lang="zh-CN" altLang="en-US" b="1" dirty="0">
              <a:solidFill>
                <a:schemeClr val="tx1"/>
              </a:solidFill>
            </a:endParaRPr>
          </a:p>
        </p:txBody>
      </p:sp>
      <p:cxnSp>
        <p:nvCxnSpPr>
          <p:cNvPr id="4" name="直接箭头连接符 3"/>
          <p:cNvCxnSpPr>
            <a:stCxn id="50" idx="2"/>
            <a:endCxn id="54" idx="0"/>
          </p:cNvCxnSpPr>
          <p:nvPr/>
        </p:nvCxnSpPr>
        <p:spPr>
          <a:xfrm>
            <a:off x="1969329" y="2102817"/>
            <a:ext cx="4637" cy="38775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5" name="圆角矩形 59"/>
          <p:cNvSpPr/>
          <p:nvPr/>
        </p:nvSpPr>
        <p:spPr>
          <a:xfrm>
            <a:off x="424323" y="3614762"/>
            <a:ext cx="1287518" cy="434047"/>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传感器</a:t>
            </a:r>
            <a:r>
              <a:rPr lang="en-US" altLang="zh-CN" b="1" dirty="0">
                <a:solidFill>
                  <a:schemeClr val="tx1"/>
                </a:solidFill>
              </a:rPr>
              <a:t> 1</a:t>
            </a:r>
            <a:endParaRPr lang="zh-CN" altLang="en-US" b="1" dirty="0">
              <a:solidFill>
                <a:schemeClr val="tx1"/>
              </a:solidFill>
            </a:endParaRPr>
          </a:p>
        </p:txBody>
      </p:sp>
      <p:sp>
        <p:nvSpPr>
          <p:cNvPr id="16" name="圆角矩形 59"/>
          <p:cNvSpPr/>
          <p:nvPr/>
        </p:nvSpPr>
        <p:spPr>
          <a:xfrm>
            <a:off x="2232412" y="3614762"/>
            <a:ext cx="1287518" cy="434047"/>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传感器</a:t>
            </a:r>
            <a:r>
              <a:rPr lang="en-US" altLang="zh-CN" b="1" dirty="0">
                <a:solidFill>
                  <a:schemeClr val="tx1"/>
                </a:solidFill>
              </a:rPr>
              <a:t> 2</a:t>
            </a:r>
            <a:endParaRPr lang="zh-CN" altLang="en-US" b="1" dirty="0">
              <a:solidFill>
                <a:schemeClr val="tx1"/>
              </a:solidFill>
            </a:endParaRPr>
          </a:p>
        </p:txBody>
      </p:sp>
      <p:cxnSp>
        <p:nvCxnSpPr>
          <p:cNvPr id="18" name="直接箭头连接符 17"/>
          <p:cNvCxnSpPr>
            <a:stCxn id="54" idx="2"/>
            <a:endCxn id="15" idx="0"/>
          </p:cNvCxnSpPr>
          <p:nvPr/>
        </p:nvCxnSpPr>
        <p:spPr>
          <a:xfrm flipH="1">
            <a:off x="1068082" y="2924619"/>
            <a:ext cx="905882" cy="69014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a:stCxn id="54" idx="2"/>
            <a:endCxn id="16" idx="0"/>
          </p:cNvCxnSpPr>
          <p:nvPr/>
        </p:nvCxnSpPr>
        <p:spPr>
          <a:xfrm>
            <a:off x="1973966" y="2924619"/>
            <a:ext cx="902207" cy="69014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4" name="圆角矩形 59"/>
          <p:cNvSpPr/>
          <p:nvPr/>
        </p:nvSpPr>
        <p:spPr>
          <a:xfrm>
            <a:off x="3281398" y="1544670"/>
            <a:ext cx="1132036" cy="567158"/>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多 </a:t>
            </a:r>
            <a:r>
              <a:rPr lang="en-US" altLang="zh-CN" b="1" dirty="0">
                <a:solidFill>
                  <a:schemeClr val="tx1"/>
                </a:solidFill>
              </a:rPr>
              <a:t>GPU </a:t>
            </a:r>
            <a:endParaRPr lang="en-US" altLang="zh-CN" b="1" dirty="0">
              <a:solidFill>
                <a:schemeClr val="tx1"/>
              </a:solidFill>
            </a:endParaRPr>
          </a:p>
          <a:p>
            <a:pPr algn="ctr"/>
            <a:r>
              <a:rPr lang="zh-CN" altLang="en-US" b="1" dirty="0">
                <a:solidFill>
                  <a:schemeClr val="tx1"/>
                </a:solidFill>
              </a:rPr>
              <a:t>服务器</a:t>
            </a:r>
            <a:endParaRPr lang="zh-CN" altLang="en-US" b="1" dirty="0">
              <a:solidFill>
                <a:schemeClr val="tx1"/>
              </a:solidFill>
            </a:endParaRPr>
          </a:p>
        </p:txBody>
      </p:sp>
      <p:sp>
        <p:nvSpPr>
          <p:cNvPr id="25" name="圆角矩形 59"/>
          <p:cNvSpPr/>
          <p:nvPr/>
        </p:nvSpPr>
        <p:spPr>
          <a:xfrm>
            <a:off x="5031526" y="1068251"/>
            <a:ext cx="1132036" cy="567158"/>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多 </a:t>
            </a:r>
            <a:r>
              <a:rPr lang="en-US" altLang="zh-CN" b="1" dirty="0">
                <a:solidFill>
                  <a:schemeClr val="tx1"/>
                </a:solidFill>
              </a:rPr>
              <a:t>GPU </a:t>
            </a:r>
            <a:endParaRPr lang="en-US" altLang="zh-CN" b="1" dirty="0">
              <a:solidFill>
                <a:schemeClr val="tx1"/>
              </a:solidFill>
            </a:endParaRPr>
          </a:p>
          <a:p>
            <a:pPr algn="ctr"/>
            <a:r>
              <a:rPr lang="zh-CN" altLang="en-US" b="1" dirty="0">
                <a:solidFill>
                  <a:schemeClr val="tx1"/>
                </a:solidFill>
              </a:rPr>
              <a:t>客户端</a:t>
            </a:r>
            <a:endParaRPr lang="zh-CN" altLang="en-US" b="1" dirty="0">
              <a:solidFill>
                <a:schemeClr val="tx1"/>
              </a:solidFill>
            </a:endParaRPr>
          </a:p>
        </p:txBody>
      </p:sp>
      <p:sp>
        <p:nvSpPr>
          <p:cNvPr id="27" name="圆角矩形 59"/>
          <p:cNvSpPr/>
          <p:nvPr/>
        </p:nvSpPr>
        <p:spPr>
          <a:xfrm>
            <a:off x="5031526" y="2110905"/>
            <a:ext cx="1132036" cy="567158"/>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多 </a:t>
            </a:r>
            <a:r>
              <a:rPr lang="en-US" altLang="zh-CN" b="1" dirty="0">
                <a:solidFill>
                  <a:schemeClr val="tx1"/>
                </a:solidFill>
              </a:rPr>
              <a:t>GPU </a:t>
            </a:r>
            <a:endParaRPr lang="en-US" altLang="zh-CN" b="1" dirty="0">
              <a:solidFill>
                <a:schemeClr val="tx1"/>
              </a:solidFill>
            </a:endParaRPr>
          </a:p>
          <a:p>
            <a:pPr algn="ctr"/>
            <a:r>
              <a:rPr lang="zh-CN" altLang="en-US" b="1" dirty="0">
                <a:solidFill>
                  <a:schemeClr val="tx1"/>
                </a:solidFill>
              </a:rPr>
              <a:t>客户端</a:t>
            </a:r>
            <a:endParaRPr lang="zh-CN" altLang="en-US" b="1" dirty="0">
              <a:solidFill>
                <a:schemeClr val="tx1"/>
              </a:solidFill>
            </a:endParaRPr>
          </a:p>
        </p:txBody>
      </p:sp>
      <p:cxnSp>
        <p:nvCxnSpPr>
          <p:cNvPr id="30" name="直接箭头连接符 29"/>
          <p:cNvCxnSpPr>
            <a:stCxn id="50" idx="3"/>
            <a:endCxn id="24" idx="1"/>
          </p:cNvCxnSpPr>
          <p:nvPr/>
        </p:nvCxnSpPr>
        <p:spPr>
          <a:xfrm>
            <a:off x="2663808" y="1819238"/>
            <a:ext cx="617590" cy="901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p:cNvCxnSpPr>
            <a:stCxn id="25" idx="1"/>
          </p:cNvCxnSpPr>
          <p:nvPr/>
        </p:nvCxnSpPr>
        <p:spPr>
          <a:xfrm flipH="1">
            <a:off x="4445000" y="1351830"/>
            <a:ext cx="586526" cy="23231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35"/>
          <p:cNvCxnSpPr>
            <a:stCxn id="27" idx="1"/>
          </p:cNvCxnSpPr>
          <p:nvPr/>
        </p:nvCxnSpPr>
        <p:spPr>
          <a:xfrm flipH="1" flipV="1">
            <a:off x="4445000" y="2060107"/>
            <a:ext cx="586526" cy="33437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43" name="圆角矩形 49"/>
          <p:cNvSpPr/>
          <p:nvPr/>
        </p:nvSpPr>
        <p:spPr>
          <a:xfrm>
            <a:off x="6589270" y="1068253"/>
            <a:ext cx="1168845" cy="567159"/>
          </a:xfrm>
          <a:prstGeom prst="roundRect">
            <a:avLst/>
          </a:prstGeom>
          <a:solidFill>
            <a:schemeClr val="bg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Carla </a:t>
            </a:r>
            <a:endParaRPr lang="en-US" altLang="zh-CN" b="1" dirty="0">
              <a:solidFill>
                <a:schemeClr val="tx1"/>
              </a:solidFill>
            </a:endParaRPr>
          </a:p>
          <a:p>
            <a:pPr algn="ctr"/>
            <a:r>
              <a:rPr lang="zh-CN" altLang="en-US" b="1" dirty="0">
                <a:solidFill>
                  <a:schemeClr val="tx1"/>
                </a:solidFill>
              </a:rPr>
              <a:t>辅助服务器</a:t>
            </a:r>
            <a:endParaRPr lang="zh-CN" altLang="en-US" b="1" dirty="0">
              <a:solidFill>
                <a:schemeClr val="tx1"/>
              </a:solidFill>
            </a:endParaRPr>
          </a:p>
        </p:txBody>
      </p:sp>
      <p:sp>
        <p:nvSpPr>
          <p:cNvPr id="45" name="圆角矩形 49"/>
          <p:cNvSpPr/>
          <p:nvPr/>
        </p:nvSpPr>
        <p:spPr>
          <a:xfrm>
            <a:off x="6589270" y="2102817"/>
            <a:ext cx="1168845" cy="567159"/>
          </a:xfrm>
          <a:prstGeom prst="roundRect">
            <a:avLst/>
          </a:prstGeom>
          <a:solidFill>
            <a:schemeClr val="bg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Carla </a:t>
            </a:r>
            <a:endParaRPr lang="en-US" altLang="zh-CN" b="1" dirty="0">
              <a:solidFill>
                <a:schemeClr val="tx1"/>
              </a:solidFill>
            </a:endParaRPr>
          </a:p>
          <a:p>
            <a:pPr algn="ctr"/>
            <a:r>
              <a:rPr lang="zh-CN" altLang="en-US" b="1" dirty="0">
                <a:solidFill>
                  <a:schemeClr val="tx1"/>
                </a:solidFill>
              </a:rPr>
              <a:t>辅助服务器</a:t>
            </a:r>
            <a:endParaRPr lang="zh-CN" altLang="en-US" b="1" dirty="0">
              <a:solidFill>
                <a:schemeClr val="tx1"/>
              </a:solidFill>
            </a:endParaRPr>
          </a:p>
        </p:txBody>
      </p:sp>
      <p:cxnSp>
        <p:nvCxnSpPr>
          <p:cNvPr id="47" name="直接箭头连接符 46"/>
          <p:cNvCxnSpPr>
            <a:stCxn id="43" idx="1"/>
            <a:endCxn id="25" idx="3"/>
          </p:cNvCxnSpPr>
          <p:nvPr/>
        </p:nvCxnSpPr>
        <p:spPr>
          <a:xfrm flipH="1" flipV="1">
            <a:off x="6163562" y="1351832"/>
            <a:ext cx="425706" cy="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9" name="直接箭头连接符 48"/>
          <p:cNvCxnSpPr>
            <a:stCxn id="45" idx="1"/>
            <a:endCxn id="27" idx="3"/>
          </p:cNvCxnSpPr>
          <p:nvPr/>
        </p:nvCxnSpPr>
        <p:spPr>
          <a:xfrm flipH="1">
            <a:off x="6163562" y="2386397"/>
            <a:ext cx="425706" cy="808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2" name="圆角矩形 59"/>
          <p:cNvSpPr/>
          <p:nvPr/>
        </p:nvSpPr>
        <p:spPr>
          <a:xfrm>
            <a:off x="6717733" y="140391"/>
            <a:ext cx="902269" cy="567158"/>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流</a:t>
            </a:r>
            <a:endParaRPr lang="en-US" altLang="zh-CN" b="1" dirty="0">
              <a:solidFill>
                <a:schemeClr val="tx1"/>
              </a:solidFill>
            </a:endParaRPr>
          </a:p>
          <a:p>
            <a:pPr algn="ctr"/>
            <a:r>
              <a:rPr lang="zh-CN" altLang="en-US" b="1" dirty="0">
                <a:solidFill>
                  <a:schemeClr val="tx1"/>
                </a:solidFill>
              </a:rPr>
              <a:t>服务器</a:t>
            </a:r>
            <a:endParaRPr lang="zh-CN" altLang="en-US" b="1" dirty="0">
              <a:solidFill>
                <a:schemeClr val="tx1"/>
              </a:solidFill>
            </a:endParaRPr>
          </a:p>
        </p:txBody>
      </p:sp>
      <p:sp>
        <p:nvSpPr>
          <p:cNvPr id="55" name="圆角矩形 59"/>
          <p:cNvSpPr/>
          <p:nvPr/>
        </p:nvSpPr>
        <p:spPr>
          <a:xfrm>
            <a:off x="6717731" y="3047602"/>
            <a:ext cx="949894" cy="567158"/>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流</a:t>
            </a:r>
            <a:endParaRPr lang="en-US" altLang="zh-CN" b="1" dirty="0">
              <a:solidFill>
                <a:schemeClr val="tx1"/>
              </a:solidFill>
            </a:endParaRPr>
          </a:p>
          <a:p>
            <a:pPr algn="ctr"/>
            <a:r>
              <a:rPr lang="zh-CN" altLang="en-US" b="1" dirty="0">
                <a:solidFill>
                  <a:schemeClr val="tx1"/>
                </a:solidFill>
              </a:rPr>
              <a:t>服务器</a:t>
            </a:r>
            <a:endParaRPr lang="zh-CN" altLang="en-US" b="1" dirty="0">
              <a:solidFill>
                <a:schemeClr val="tx1"/>
              </a:solidFill>
            </a:endParaRPr>
          </a:p>
        </p:txBody>
      </p:sp>
      <p:cxnSp>
        <p:nvCxnSpPr>
          <p:cNvPr id="59" name="直接箭头连接符 58"/>
          <p:cNvCxnSpPr>
            <a:stCxn id="43" idx="0"/>
            <a:endCxn id="52" idx="2"/>
          </p:cNvCxnSpPr>
          <p:nvPr/>
        </p:nvCxnSpPr>
        <p:spPr>
          <a:xfrm flipH="1" flipV="1">
            <a:off x="7168868" y="707549"/>
            <a:ext cx="4825" cy="36070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5" name="直接箭头连接符 64"/>
          <p:cNvCxnSpPr>
            <a:stCxn id="45" idx="2"/>
            <a:endCxn id="55" idx="0"/>
          </p:cNvCxnSpPr>
          <p:nvPr/>
        </p:nvCxnSpPr>
        <p:spPr>
          <a:xfrm>
            <a:off x="7173693" y="2669974"/>
            <a:ext cx="18987" cy="37762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67" name="平行四边形 66"/>
          <p:cNvSpPr/>
          <p:nvPr/>
        </p:nvSpPr>
        <p:spPr>
          <a:xfrm>
            <a:off x="39518" y="1584609"/>
            <a:ext cx="896610" cy="475496"/>
          </a:xfrm>
          <a:prstGeom prst="parallelogram">
            <a:avLst/>
          </a:prstGeom>
          <a:solidFill>
            <a:schemeClr val="bg1"/>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lumMod val="50000"/>
                  </a:schemeClr>
                </a:solidFill>
              </a:rPr>
              <a:t>无</a:t>
            </a:r>
            <a:r>
              <a:rPr lang="en-US" altLang="zh-CN" b="1" dirty="0">
                <a:solidFill>
                  <a:schemeClr val="bg1">
                    <a:lumMod val="50000"/>
                  </a:schemeClr>
                </a:solidFill>
              </a:rPr>
              <a:t>GPU</a:t>
            </a:r>
            <a:endParaRPr lang="zh-CN" altLang="en-US" b="1" dirty="0">
              <a:solidFill>
                <a:schemeClr val="bg1">
                  <a:lumMod val="50000"/>
                </a:schemeClr>
              </a:solidFill>
            </a:endParaRPr>
          </a:p>
        </p:txBody>
      </p:sp>
      <p:sp>
        <p:nvSpPr>
          <p:cNvPr id="71" name="平行四边形 70"/>
          <p:cNvSpPr/>
          <p:nvPr/>
        </p:nvSpPr>
        <p:spPr>
          <a:xfrm>
            <a:off x="8292167" y="2150174"/>
            <a:ext cx="806251" cy="475496"/>
          </a:xfrm>
          <a:prstGeom prst="parallelogram">
            <a:avLst/>
          </a:prstGeom>
          <a:solidFill>
            <a:schemeClr val="bg1"/>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smtClean="0">
                <a:solidFill>
                  <a:schemeClr val="bg1">
                    <a:lumMod val="50000"/>
                  </a:schemeClr>
                </a:solidFill>
              </a:rPr>
              <a:t>GPU 1</a:t>
            </a:r>
            <a:endParaRPr lang="zh-CN" altLang="en-US" b="1" dirty="0">
              <a:solidFill>
                <a:schemeClr val="bg1">
                  <a:lumMod val="50000"/>
                </a:schemeClr>
              </a:solidFill>
            </a:endParaRPr>
          </a:p>
        </p:txBody>
      </p:sp>
      <p:sp>
        <p:nvSpPr>
          <p:cNvPr id="74" name="平行四边形 73"/>
          <p:cNvSpPr/>
          <p:nvPr/>
        </p:nvSpPr>
        <p:spPr>
          <a:xfrm>
            <a:off x="8232484" y="1113415"/>
            <a:ext cx="844223" cy="475496"/>
          </a:xfrm>
          <a:prstGeom prst="parallelogram">
            <a:avLst/>
          </a:prstGeom>
          <a:solidFill>
            <a:schemeClr val="bg1"/>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smtClean="0">
                <a:solidFill>
                  <a:schemeClr val="bg1">
                    <a:lumMod val="50000"/>
                  </a:schemeClr>
                </a:solidFill>
              </a:rPr>
              <a:t>GPU 0</a:t>
            </a:r>
            <a:endParaRPr lang="zh-CN" altLang="en-US" b="1" dirty="0">
              <a:solidFill>
                <a:schemeClr val="bg1">
                  <a:lumMod val="50000"/>
                </a:schemeClr>
              </a:solidFill>
            </a:endParaRPr>
          </a:p>
        </p:txBody>
      </p:sp>
      <p:cxnSp>
        <p:nvCxnSpPr>
          <p:cNvPr id="91" name="连接符: 肘形 90"/>
          <p:cNvCxnSpPr>
            <a:stCxn id="52" idx="3"/>
            <a:endCxn id="16" idx="3"/>
          </p:cNvCxnSpPr>
          <p:nvPr/>
        </p:nvCxnSpPr>
        <p:spPr>
          <a:xfrm flipH="1">
            <a:off x="3519930" y="423970"/>
            <a:ext cx="4100070" cy="3407814"/>
          </a:xfrm>
          <a:prstGeom prst="bentConnector3">
            <a:avLst>
              <a:gd name="adj1" fmla="val -8480"/>
            </a:avLst>
          </a:prstGeom>
          <a:ln w="19050">
            <a:solidFill>
              <a:schemeClr val="bg1">
                <a:lumMod val="5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94" name="连接符: 肘形 93"/>
          <p:cNvCxnSpPr>
            <a:stCxn id="55" idx="2"/>
            <a:endCxn id="15" idx="2"/>
          </p:cNvCxnSpPr>
          <p:nvPr/>
        </p:nvCxnSpPr>
        <p:spPr>
          <a:xfrm rot="5400000">
            <a:off x="3913359" y="769485"/>
            <a:ext cx="434047" cy="6124596"/>
          </a:xfrm>
          <a:prstGeom prst="bentConnector3">
            <a:avLst>
              <a:gd name="adj1" fmla="val 152667"/>
            </a:avLst>
          </a:prstGeom>
          <a:ln w="19050">
            <a:solidFill>
              <a:schemeClr val="bg1">
                <a:lumMod val="5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98" name="直接连接符 97"/>
          <p:cNvCxnSpPr>
            <a:stCxn id="67" idx="2"/>
            <a:endCxn id="50" idx="1"/>
          </p:cNvCxnSpPr>
          <p:nvPr/>
        </p:nvCxnSpPr>
        <p:spPr>
          <a:xfrm flipV="1">
            <a:off x="876693" y="1819238"/>
            <a:ext cx="398155" cy="3121"/>
          </a:xfrm>
          <a:prstGeom prst="line">
            <a:avLst/>
          </a:prstGeom>
          <a:ln w="19050">
            <a:solidFill>
              <a:schemeClr val="bg1">
                <a:lumMod val="50000"/>
              </a:schemeClr>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99" name="直接连接符 98"/>
          <p:cNvCxnSpPr>
            <a:stCxn id="43" idx="3"/>
            <a:endCxn id="74" idx="5"/>
          </p:cNvCxnSpPr>
          <p:nvPr/>
        </p:nvCxnSpPr>
        <p:spPr>
          <a:xfrm flipV="1">
            <a:off x="7758113" y="1351163"/>
            <a:ext cx="533806" cy="668"/>
          </a:xfrm>
          <a:prstGeom prst="line">
            <a:avLst/>
          </a:prstGeom>
          <a:ln w="19050">
            <a:solidFill>
              <a:schemeClr val="bg1">
                <a:lumMod val="50000"/>
              </a:schemeClr>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102" name="直接连接符 101"/>
          <p:cNvCxnSpPr>
            <a:stCxn id="45" idx="3"/>
            <a:endCxn id="71" idx="5"/>
          </p:cNvCxnSpPr>
          <p:nvPr/>
        </p:nvCxnSpPr>
        <p:spPr>
          <a:xfrm>
            <a:off x="7758115" y="2386397"/>
            <a:ext cx="593489" cy="1527"/>
          </a:xfrm>
          <a:prstGeom prst="line">
            <a:avLst/>
          </a:prstGeom>
          <a:ln w="19050">
            <a:solidFill>
              <a:schemeClr val="bg1">
                <a:lumMod val="50000"/>
              </a:schemeClr>
            </a:solidFill>
            <a:prstDash val="sysDash"/>
            <a:tailEnd type="none"/>
          </a:ln>
        </p:spPr>
        <p:style>
          <a:lnRef idx="1">
            <a:schemeClr val="accent1"/>
          </a:lnRef>
          <a:fillRef idx="0">
            <a:schemeClr val="accent1"/>
          </a:fillRef>
          <a:effectRef idx="0">
            <a:schemeClr val="accent1"/>
          </a:effectRef>
          <a:fontRef idx="minor">
            <a:schemeClr val="tx1"/>
          </a:fontRef>
        </p:style>
      </p:cxnSp>
      <p:sp>
        <p:nvSpPr>
          <p:cNvPr id="2" name="圆角矩形 31"/>
          <p:cNvSpPr/>
          <p:nvPr/>
        </p:nvSpPr>
        <p:spPr>
          <a:xfrm>
            <a:off x="2609934" y="1408864"/>
            <a:ext cx="747148"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场景</a:t>
            </a:r>
            <a:endParaRPr lang="en-US" altLang="zh-CN" b="1" dirty="0">
              <a:solidFill>
                <a:schemeClr val="tx1"/>
              </a:solidFill>
            </a:endParaRPr>
          </a:p>
          <a:p>
            <a:pPr algn="ctr"/>
            <a:r>
              <a:rPr lang="zh-CN" altLang="en-US" b="1" dirty="0">
                <a:solidFill>
                  <a:schemeClr val="tx1"/>
                </a:solidFill>
              </a:rPr>
              <a:t>数据</a:t>
            </a:r>
            <a:endParaRPr lang="zh-CN" altLang="en-US" b="1" dirty="0">
              <a:solidFill>
                <a:schemeClr val="tx1"/>
              </a:solidFill>
            </a:endParaRPr>
          </a:p>
        </p:txBody>
      </p:sp>
      <p:sp>
        <p:nvSpPr>
          <p:cNvPr id="3" name="圆角矩形 31"/>
          <p:cNvSpPr/>
          <p:nvPr/>
        </p:nvSpPr>
        <p:spPr>
          <a:xfrm>
            <a:off x="2599029" y="1870582"/>
            <a:ext cx="747148"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2002</a:t>
            </a:r>
            <a:endParaRPr lang="zh-CN" altLang="en-US" dirty="0">
              <a:solidFill>
                <a:schemeClr val="tx1"/>
              </a:solidFill>
            </a:endParaRPr>
          </a:p>
        </p:txBody>
      </p:sp>
      <p:sp>
        <p:nvSpPr>
          <p:cNvPr id="34" name="圆角矩形 31"/>
          <p:cNvSpPr/>
          <p:nvPr/>
        </p:nvSpPr>
        <p:spPr>
          <a:xfrm>
            <a:off x="-131836" y="2093897"/>
            <a:ext cx="1029360"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smtClean="0">
                <a:solidFill>
                  <a:schemeClr val="bg1">
                    <a:lumMod val="65000"/>
                  </a:schemeClr>
                </a:solidFill>
              </a:rPr>
              <a:t>-</a:t>
            </a:r>
            <a:r>
              <a:rPr lang="en-US" altLang="zh-CN" b="1" dirty="0" err="1" smtClean="0">
                <a:solidFill>
                  <a:schemeClr val="bg1">
                    <a:lumMod val="65000"/>
                  </a:schemeClr>
                </a:solidFill>
              </a:rPr>
              <a:t>nullrhi</a:t>
            </a:r>
            <a:endParaRPr lang="zh-CN" altLang="en-US" b="1" dirty="0">
              <a:solidFill>
                <a:schemeClr val="bg1">
                  <a:lumMod val="65000"/>
                </a:schemeClr>
              </a:solidFill>
            </a:endParaRPr>
          </a:p>
        </p:txBody>
      </p:sp>
      <p:sp>
        <p:nvSpPr>
          <p:cNvPr id="35" name="圆角矩形 31"/>
          <p:cNvSpPr/>
          <p:nvPr/>
        </p:nvSpPr>
        <p:spPr>
          <a:xfrm>
            <a:off x="1858328" y="2156898"/>
            <a:ext cx="847441"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smtClean="0">
                <a:solidFill>
                  <a:schemeClr val="tx1"/>
                </a:solidFill>
              </a:rPr>
              <a:t>连接</a:t>
            </a:r>
            <a:endParaRPr lang="zh-CN" altLang="en-US" b="1" dirty="0">
              <a:solidFill>
                <a:schemeClr val="tx1"/>
              </a:solidFill>
            </a:endParaRPr>
          </a:p>
        </p:txBody>
      </p:sp>
      <p:sp>
        <p:nvSpPr>
          <p:cNvPr id="37" name="圆角矩形 31"/>
          <p:cNvSpPr/>
          <p:nvPr/>
        </p:nvSpPr>
        <p:spPr>
          <a:xfrm>
            <a:off x="4040501" y="3904337"/>
            <a:ext cx="2627311"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smtClean="0">
                <a:solidFill>
                  <a:schemeClr val="tx1"/>
                </a:solidFill>
              </a:rPr>
              <a:t>传感器数据（对用户透明）</a:t>
            </a:r>
            <a:endParaRPr lang="zh-CN" altLang="en-US" b="1" dirty="0">
              <a:solidFill>
                <a:schemeClr val="tx1"/>
              </a:solidFill>
            </a:endParaRPr>
          </a:p>
        </p:txBody>
      </p:sp>
      <p:sp>
        <p:nvSpPr>
          <p:cNvPr id="38" name="圆角矩形 31"/>
          <p:cNvSpPr/>
          <p:nvPr/>
        </p:nvSpPr>
        <p:spPr>
          <a:xfrm>
            <a:off x="1467954" y="1219313"/>
            <a:ext cx="1029360"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smtClean="0">
                <a:solidFill>
                  <a:schemeClr val="tx1"/>
                </a:solidFill>
              </a:rPr>
              <a:t>物理数据</a:t>
            </a:r>
            <a:endParaRPr lang="zh-CN" altLang="en-US" b="1" dirty="0">
              <a:solidFill>
                <a:schemeClr val="tx1"/>
              </a:solidFill>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26" name="矩形 25"/>
          <p:cNvSpPr/>
          <p:nvPr/>
        </p:nvSpPr>
        <p:spPr>
          <a:xfrm>
            <a:off x="1104900" y="104776"/>
            <a:ext cx="6819900" cy="4955774"/>
          </a:xfrm>
          <a:prstGeom prst="rect">
            <a:avLst/>
          </a:prstGeom>
          <a:solidFill>
            <a:schemeClr val="bg1"/>
          </a:solid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zh-CN" altLang="en-US" dirty="0"/>
          </a:p>
        </p:txBody>
      </p:sp>
      <p:sp>
        <p:nvSpPr>
          <p:cNvPr id="2" name="矩形 1"/>
          <p:cNvSpPr/>
          <p:nvPr/>
        </p:nvSpPr>
        <p:spPr>
          <a:xfrm>
            <a:off x="166687" y="2"/>
            <a:ext cx="795338" cy="51434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Carla</a:t>
            </a:r>
            <a:endParaRPr lang="en-US" altLang="zh-CN" dirty="0"/>
          </a:p>
          <a:p>
            <a:pPr algn="ctr"/>
            <a:r>
              <a:rPr lang="zh-CN" altLang="en-US" dirty="0"/>
              <a:t>服务器（</a:t>
            </a:r>
            <a:r>
              <a:rPr lang="zh-CN" altLang="en-US"/>
              <a:t>虚幻）</a:t>
            </a:r>
            <a:endParaRPr lang="en-US" altLang="zh-CN"/>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zh-CN" altLang="en-US" dirty="0"/>
          </a:p>
        </p:txBody>
      </p:sp>
      <p:sp>
        <p:nvSpPr>
          <p:cNvPr id="50" name="圆角矩形 49"/>
          <p:cNvSpPr/>
          <p:nvPr/>
        </p:nvSpPr>
        <p:spPr>
          <a:xfrm>
            <a:off x="604087" y="704850"/>
            <a:ext cx="715879" cy="4293870"/>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Carla</a:t>
            </a: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p:txBody>
      </p:sp>
      <p:sp>
        <p:nvSpPr>
          <p:cNvPr id="3" name="圆角矩形 49"/>
          <p:cNvSpPr/>
          <p:nvPr/>
        </p:nvSpPr>
        <p:spPr>
          <a:xfrm>
            <a:off x="1875671" y="1035051"/>
            <a:ext cx="2610604" cy="3170246"/>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p:txBody>
      </p:sp>
      <p:sp>
        <p:nvSpPr>
          <p:cNvPr id="5" name="圆角矩形 49"/>
          <p:cNvSpPr/>
          <p:nvPr/>
        </p:nvSpPr>
        <p:spPr>
          <a:xfrm>
            <a:off x="1992769" y="1543452"/>
            <a:ext cx="2376408" cy="610381"/>
          </a:xfrm>
          <a:prstGeom prst="roundRect">
            <a:avLst/>
          </a:prstGeom>
          <a:solidFill>
            <a:schemeClr val="accent5">
              <a:lumMod val="40000"/>
              <a:lumOff val="60000"/>
            </a:schemeClr>
          </a:solidFill>
          <a:ln w="127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tx1"/>
                </a:solidFill>
              </a:rPr>
              <a:t>抽取责任敏感安全</a:t>
            </a:r>
            <a:endParaRPr lang="en-US" altLang="zh-CN" sz="2000" b="1" dirty="0">
              <a:solidFill>
                <a:schemeClr val="tx1"/>
              </a:solidFill>
            </a:endParaRPr>
          </a:p>
          <a:p>
            <a:pPr algn="ctr"/>
            <a:r>
              <a:rPr lang="zh-CN" altLang="en-US" sz="2000" b="1" dirty="0">
                <a:solidFill>
                  <a:schemeClr val="tx1"/>
                </a:solidFill>
              </a:rPr>
              <a:t>世界模型</a:t>
            </a:r>
            <a:endParaRPr lang="en-US" altLang="zh-CN" sz="2000" b="1" dirty="0">
              <a:solidFill>
                <a:schemeClr val="tx1"/>
              </a:solidFill>
            </a:endParaRPr>
          </a:p>
        </p:txBody>
      </p:sp>
      <p:sp>
        <p:nvSpPr>
          <p:cNvPr id="6" name="圆角矩形 49"/>
          <p:cNvSpPr/>
          <p:nvPr/>
        </p:nvSpPr>
        <p:spPr>
          <a:xfrm>
            <a:off x="1986419" y="2305051"/>
            <a:ext cx="2376408" cy="1803398"/>
          </a:xfrm>
          <a:prstGeom prst="roundRect">
            <a:avLst/>
          </a:prstGeom>
          <a:solidFill>
            <a:schemeClr val="accent5">
              <a:lumMod val="40000"/>
              <a:lumOff val="60000"/>
            </a:schemeClr>
          </a:solidFill>
          <a:ln w="127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2000" b="1" dirty="0">
              <a:solidFill>
                <a:schemeClr val="tx1"/>
              </a:solidFill>
            </a:endParaRPr>
          </a:p>
        </p:txBody>
      </p:sp>
      <p:sp>
        <p:nvSpPr>
          <p:cNvPr id="7" name="圆角矩形 49"/>
          <p:cNvSpPr/>
          <p:nvPr/>
        </p:nvSpPr>
        <p:spPr>
          <a:xfrm>
            <a:off x="2091197" y="1073152"/>
            <a:ext cx="2118855" cy="444899"/>
          </a:xfrm>
          <a:prstGeom prst="roundRect">
            <a:avLst/>
          </a:prstGeom>
          <a:solidFill>
            <a:schemeClr val="accent5">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solidFill>
              </a:rPr>
              <a:t>责任敏感安全传感器</a:t>
            </a:r>
            <a:endParaRPr lang="en-US" altLang="zh-CN" sz="1600" b="1" dirty="0">
              <a:solidFill>
                <a:schemeClr val="tx1"/>
              </a:solidFill>
            </a:endParaRPr>
          </a:p>
        </p:txBody>
      </p:sp>
      <p:sp>
        <p:nvSpPr>
          <p:cNvPr id="8" name="圆角矩形 49"/>
          <p:cNvSpPr/>
          <p:nvPr/>
        </p:nvSpPr>
        <p:spPr>
          <a:xfrm>
            <a:off x="2122881" y="2351912"/>
            <a:ext cx="2118855" cy="444899"/>
          </a:xfrm>
          <a:prstGeom prst="roundRect">
            <a:avLst/>
          </a:prstGeom>
          <a:solidFill>
            <a:schemeClr val="accent5">
              <a:lumMod val="40000"/>
              <a:lumOff val="6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a:solidFill>
                  <a:schemeClr val="tx1"/>
                </a:solidFill>
              </a:rPr>
              <a:t>自动驾驶</a:t>
            </a:r>
            <a:endParaRPr lang="en-US" altLang="zh-CN" sz="1600" b="1">
              <a:solidFill>
                <a:schemeClr val="tx1"/>
              </a:solidFill>
            </a:endParaRPr>
          </a:p>
          <a:p>
            <a:pPr algn="ctr"/>
            <a:r>
              <a:rPr lang="zh-CN" altLang="en-US" sz="1600" b="1">
                <a:solidFill>
                  <a:schemeClr val="tx1"/>
                </a:solidFill>
              </a:rPr>
              <a:t>责任</a:t>
            </a:r>
            <a:r>
              <a:rPr lang="zh-CN" altLang="en-US" sz="1600" b="1" dirty="0">
                <a:solidFill>
                  <a:schemeClr val="tx1"/>
                </a:solidFill>
              </a:rPr>
              <a:t>敏感安全库</a:t>
            </a:r>
            <a:endParaRPr lang="en-US" altLang="zh-CN" sz="1600" b="1" dirty="0">
              <a:solidFill>
                <a:schemeClr val="tx1"/>
              </a:solidFill>
            </a:endParaRPr>
          </a:p>
        </p:txBody>
      </p:sp>
      <p:sp>
        <p:nvSpPr>
          <p:cNvPr id="9" name="圆角矩形 49"/>
          <p:cNvSpPr/>
          <p:nvPr/>
        </p:nvSpPr>
        <p:spPr>
          <a:xfrm>
            <a:off x="2288698" y="2830018"/>
            <a:ext cx="881065" cy="541832"/>
          </a:xfrm>
          <a:prstGeom prst="roundRect">
            <a:avLst/>
          </a:prstGeom>
          <a:solidFill>
            <a:schemeClr val="accent5">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solidFill>
              </a:rPr>
              <a:t>抽取</a:t>
            </a:r>
            <a:endParaRPr lang="en-US" altLang="zh-CN" sz="1600" b="1" dirty="0">
              <a:solidFill>
                <a:schemeClr val="tx1"/>
              </a:solidFill>
            </a:endParaRPr>
          </a:p>
          <a:p>
            <a:pPr algn="ctr"/>
            <a:r>
              <a:rPr lang="zh-CN" altLang="en-US" sz="1600" b="1">
                <a:solidFill>
                  <a:schemeClr val="tx1"/>
                </a:solidFill>
              </a:rPr>
              <a:t>情境</a:t>
            </a:r>
            <a:endParaRPr lang="en-US" altLang="zh-CN" sz="1600" b="1" dirty="0">
              <a:solidFill>
                <a:schemeClr val="tx1"/>
              </a:solidFill>
            </a:endParaRPr>
          </a:p>
        </p:txBody>
      </p:sp>
      <p:sp>
        <p:nvSpPr>
          <p:cNvPr id="10" name="圆角矩形 49"/>
          <p:cNvSpPr/>
          <p:nvPr/>
        </p:nvSpPr>
        <p:spPr>
          <a:xfrm>
            <a:off x="3465689" y="2830018"/>
            <a:ext cx="807485" cy="541832"/>
          </a:xfrm>
          <a:prstGeom prst="roundRect">
            <a:avLst/>
          </a:prstGeom>
          <a:solidFill>
            <a:schemeClr val="accent5">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solidFill>
              </a:rPr>
              <a:t>检查</a:t>
            </a:r>
            <a:endParaRPr lang="en-US" altLang="zh-CN" sz="1600" b="1" dirty="0">
              <a:solidFill>
                <a:schemeClr val="tx1"/>
              </a:solidFill>
            </a:endParaRPr>
          </a:p>
          <a:p>
            <a:pPr algn="ctr"/>
            <a:r>
              <a:rPr lang="zh-CN" altLang="en-US" sz="1600" b="1" dirty="0">
                <a:solidFill>
                  <a:schemeClr val="tx1"/>
                </a:solidFill>
              </a:rPr>
              <a:t>场景</a:t>
            </a:r>
            <a:endParaRPr lang="en-US" altLang="zh-CN" sz="1600" b="1" dirty="0">
              <a:solidFill>
                <a:schemeClr val="tx1"/>
              </a:solidFill>
            </a:endParaRPr>
          </a:p>
        </p:txBody>
      </p:sp>
      <p:sp>
        <p:nvSpPr>
          <p:cNvPr id="11" name="圆角矩形 49"/>
          <p:cNvSpPr/>
          <p:nvPr/>
        </p:nvSpPr>
        <p:spPr>
          <a:xfrm>
            <a:off x="2334875" y="3592233"/>
            <a:ext cx="1692199" cy="444899"/>
          </a:xfrm>
          <a:prstGeom prst="roundRect">
            <a:avLst/>
          </a:prstGeom>
          <a:solidFill>
            <a:schemeClr val="accent5">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solidFill>
              </a:rPr>
              <a:t>解析并变换响应</a:t>
            </a:r>
            <a:endParaRPr lang="en-US" altLang="zh-CN" sz="1600" b="1" dirty="0">
              <a:solidFill>
                <a:schemeClr val="tx1"/>
              </a:solidFill>
            </a:endParaRPr>
          </a:p>
        </p:txBody>
      </p:sp>
      <p:cxnSp>
        <p:nvCxnSpPr>
          <p:cNvPr id="13" name="直接箭头连接符 12"/>
          <p:cNvCxnSpPr>
            <a:stCxn id="5" idx="2"/>
            <a:endCxn id="6" idx="0"/>
          </p:cNvCxnSpPr>
          <p:nvPr/>
        </p:nvCxnSpPr>
        <p:spPr>
          <a:xfrm flipH="1">
            <a:off x="3174623" y="2153831"/>
            <a:ext cx="6350" cy="15122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7" name="圆角矩形 49"/>
          <p:cNvSpPr/>
          <p:nvPr/>
        </p:nvSpPr>
        <p:spPr>
          <a:xfrm>
            <a:off x="5503285" y="2382448"/>
            <a:ext cx="1629221" cy="2616273"/>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p:txBody>
      </p:sp>
      <p:sp>
        <p:nvSpPr>
          <p:cNvPr id="19" name="圆角矩形 49"/>
          <p:cNvSpPr/>
          <p:nvPr/>
        </p:nvSpPr>
        <p:spPr>
          <a:xfrm>
            <a:off x="5590064" y="2636439"/>
            <a:ext cx="1542440" cy="444899"/>
          </a:xfrm>
          <a:prstGeom prst="roundRect">
            <a:avLst/>
          </a:prstGeom>
          <a:solidFill>
            <a:schemeClr val="accent5">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solidFill>
              </a:rPr>
              <a:t>责任敏感安全</a:t>
            </a:r>
            <a:endParaRPr lang="en-US" altLang="zh-CN" sz="1600" b="1" dirty="0">
              <a:solidFill>
                <a:schemeClr val="tx1"/>
              </a:solidFill>
            </a:endParaRPr>
          </a:p>
          <a:p>
            <a:pPr algn="ctr"/>
            <a:r>
              <a:rPr lang="zh-CN" altLang="en-US" sz="1600" b="1" dirty="0">
                <a:solidFill>
                  <a:schemeClr val="tx1"/>
                </a:solidFill>
              </a:rPr>
              <a:t>限制器</a:t>
            </a:r>
            <a:endParaRPr lang="en-US" altLang="zh-CN" sz="1600" b="1" dirty="0">
              <a:solidFill>
                <a:schemeClr val="tx1"/>
              </a:solidFill>
            </a:endParaRPr>
          </a:p>
        </p:txBody>
      </p:sp>
      <p:sp>
        <p:nvSpPr>
          <p:cNvPr id="21" name="圆角矩形 49"/>
          <p:cNvSpPr/>
          <p:nvPr/>
        </p:nvSpPr>
        <p:spPr>
          <a:xfrm>
            <a:off x="5553194" y="3621328"/>
            <a:ext cx="1542440" cy="889797"/>
          </a:xfrm>
          <a:prstGeom prst="roundRect">
            <a:avLst/>
          </a:prstGeom>
          <a:solidFill>
            <a:schemeClr val="accent5">
              <a:lumMod val="40000"/>
              <a:lumOff val="60000"/>
            </a:schemeClr>
          </a:solidFill>
          <a:ln w="127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tx1"/>
                </a:solidFill>
              </a:rPr>
              <a:t>执行责任敏感安全</a:t>
            </a:r>
            <a:endParaRPr lang="en-US" altLang="zh-CN" sz="2000" b="1" dirty="0">
              <a:solidFill>
                <a:schemeClr val="tx1"/>
              </a:solidFill>
            </a:endParaRPr>
          </a:p>
          <a:p>
            <a:pPr algn="ctr"/>
            <a:r>
              <a:rPr lang="zh-CN" altLang="en-US" sz="2000" b="1" dirty="0">
                <a:solidFill>
                  <a:schemeClr val="tx1"/>
                </a:solidFill>
              </a:rPr>
              <a:t>限制</a:t>
            </a:r>
            <a:endParaRPr lang="en-US" altLang="zh-CN" sz="2000" b="1" dirty="0">
              <a:solidFill>
                <a:schemeClr val="tx1"/>
              </a:solidFill>
            </a:endParaRPr>
          </a:p>
        </p:txBody>
      </p:sp>
      <p:sp>
        <p:nvSpPr>
          <p:cNvPr id="22" name="矩形 21"/>
          <p:cNvSpPr/>
          <p:nvPr/>
        </p:nvSpPr>
        <p:spPr>
          <a:xfrm>
            <a:off x="8105079" y="2"/>
            <a:ext cx="795338" cy="51434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Carla</a:t>
            </a:r>
            <a:endParaRPr lang="en-US" altLang="zh-CN" dirty="0"/>
          </a:p>
          <a:p>
            <a:pPr algn="ctr"/>
            <a:r>
              <a:rPr lang="zh-CN" altLang="en-US" dirty="0"/>
              <a:t>客户器</a:t>
            </a:r>
            <a:r>
              <a:rPr lang="en-US" altLang="zh-CN" dirty="0"/>
              <a:t>(</a:t>
            </a:r>
            <a:r>
              <a:rPr lang="en-US" altLang="zh-CN"/>
              <a:t>Python)</a:t>
            </a:r>
            <a:endParaRPr lang="en-US" altLang="zh-CN"/>
          </a:p>
          <a:p>
            <a:pPr algn="ctr"/>
            <a:endParaRPr lang="en-US" altLang="zh-CN"/>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zh-CN" altLang="en-US" dirty="0"/>
          </a:p>
        </p:txBody>
      </p:sp>
      <p:sp>
        <p:nvSpPr>
          <p:cNvPr id="23" name="圆角矩形 49"/>
          <p:cNvSpPr/>
          <p:nvPr/>
        </p:nvSpPr>
        <p:spPr>
          <a:xfrm>
            <a:off x="7670540" y="800107"/>
            <a:ext cx="795338" cy="4198615"/>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客户端示例</a:t>
            </a: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p:txBody>
      </p:sp>
      <p:cxnSp>
        <p:nvCxnSpPr>
          <p:cNvPr id="31" name="直接箭头连接符 30"/>
          <p:cNvCxnSpPr/>
          <p:nvPr/>
        </p:nvCxnSpPr>
        <p:spPr>
          <a:xfrm>
            <a:off x="1319964" y="977900"/>
            <a:ext cx="6350576"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0" name="圆角矩形 49"/>
          <p:cNvSpPr/>
          <p:nvPr/>
        </p:nvSpPr>
        <p:spPr>
          <a:xfrm>
            <a:off x="3625676" y="645376"/>
            <a:ext cx="1165401" cy="279592"/>
          </a:xfrm>
          <a:prstGeom prst="round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相机图像</a:t>
            </a:r>
            <a:endParaRPr lang="en-US" altLang="zh-CN" b="1" dirty="0">
              <a:solidFill>
                <a:schemeClr val="tx1"/>
              </a:solidFill>
            </a:endParaRPr>
          </a:p>
        </p:txBody>
      </p:sp>
      <p:sp>
        <p:nvSpPr>
          <p:cNvPr id="24" name="圆角矩形 49"/>
          <p:cNvSpPr/>
          <p:nvPr/>
        </p:nvSpPr>
        <p:spPr>
          <a:xfrm>
            <a:off x="3385180" y="121213"/>
            <a:ext cx="1904745" cy="279592"/>
          </a:xfrm>
          <a:prstGeom prst="round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Carla </a:t>
            </a:r>
            <a:r>
              <a:rPr lang="zh-CN" altLang="en-US" b="1">
                <a:solidFill>
                  <a:schemeClr val="tx1"/>
                </a:solidFill>
              </a:rPr>
              <a:t>客户端 </a:t>
            </a:r>
            <a:r>
              <a:rPr lang="en-US" altLang="zh-CN" b="1">
                <a:solidFill>
                  <a:schemeClr val="tx1"/>
                </a:solidFill>
              </a:rPr>
              <a:t>(C++)</a:t>
            </a:r>
            <a:endParaRPr lang="en-US" altLang="zh-CN" b="1" dirty="0">
              <a:solidFill>
                <a:schemeClr val="tx1"/>
              </a:solidFill>
            </a:endParaRPr>
          </a:p>
        </p:txBody>
      </p:sp>
      <p:cxnSp>
        <p:nvCxnSpPr>
          <p:cNvPr id="12" name="直接箭头连接符 11"/>
          <p:cNvCxnSpPr/>
          <p:nvPr/>
        </p:nvCxnSpPr>
        <p:spPr>
          <a:xfrm flipV="1">
            <a:off x="1319966" y="1776292"/>
            <a:ext cx="555707" cy="344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5" name="圆角矩形 49"/>
          <p:cNvSpPr/>
          <p:nvPr/>
        </p:nvSpPr>
        <p:spPr>
          <a:xfrm>
            <a:off x="1268926" y="1378253"/>
            <a:ext cx="60674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世界</a:t>
            </a:r>
            <a:endParaRPr lang="en-US" altLang="zh-CN" b="1">
              <a:solidFill>
                <a:schemeClr val="tx1"/>
              </a:solidFill>
            </a:endParaRPr>
          </a:p>
          <a:p>
            <a:pPr algn="ctr"/>
            <a:r>
              <a:rPr lang="zh-CN" altLang="en-US" b="1">
                <a:solidFill>
                  <a:schemeClr val="tx1"/>
                </a:solidFill>
              </a:rPr>
              <a:t>数据</a:t>
            </a:r>
            <a:endParaRPr lang="en-US" altLang="zh-CN" b="1" dirty="0">
              <a:solidFill>
                <a:schemeClr val="tx1"/>
              </a:solidFill>
            </a:endParaRPr>
          </a:p>
        </p:txBody>
      </p:sp>
      <p:cxnSp>
        <p:nvCxnSpPr>
          <p:cNvPr id="15" name="直接箭头连接符 14"/>
          <p:cNvCxnSpPr/>
          <p:nvPr/>
        </p:nvCxnSpPr>
        <p:spPr>
          <a:xfrm flipH="1">
            <a:off x="1319964" y="2881432"/>
            <a:ext cx="555708" cy="58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9" name="圆角矩形 49"/>
          <p:cNvSpPr/>
          <p:nvPr/>
        </p:nvSpPr>
        <p:spPr>
          <a:xfrm>
            <a:off x="1286286" y="2974394"/>
            <a:ext cx="623064"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调试</a:t>
            </a:r>
            <a:endParaRPr lang="en-US" altLang="zh-CN" b="1">
              <a:solidFill>
                <a:schemeClr val="tx1"/>
              </a:solidFill>
            </a:endParaRPr>
          </a:p>
          <a:p>
            <a:pPr algn="ctr"/>
            <a:r>
              <a:rPr lang="zh-CN" altLang="en-US" b="1">
                <a:solidFill>
                  <a:schemeClr val="tx1"/>
                </a:solidFill>
              </a:rPr>
              <a:t>绘图</a:t>
            </a:r>
            <a:endParaRPr lang="en-US" altLang="zh-CN" b="1" dirty="0">
              <a:solidFill>
                <a:schemeClr val="tx1"/>
              </a:solidFill>
            </a:endParaRPr>
          </a:p>
        </p:txBody>
      </p:sp>
      <p:cxnSp>
        <p:nvCxnSpPr>
          <p:cNvPr id="28" name="直接箭头连接符 27"/>
          <p:cNvCxnSpPr>
            <a:endCxn id="9" idx="1"/>
          </p:cNvCxnSpPr>
          <p:nvPr/>
        </p:nvCxnSpPr>
        <p:spPr>
          <a:xfrm>
            <a:off x="1992771" y="3100934"/>
            <a:ext cx="295927"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33"/>
          <p:cNvCxnSpPr>
            <a:endCxn id="10" idx="1"/>
          </p:cNvCxnSpPr>
          <p:nvPr/>
        </p:nvCxnSpPr>
        <p:spPr>
          <a:xfrm>
            <a:off x="3177800" y="3100934"/>
            <a:ext cx="287889"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6" name="肘形连接符 35"/>
          <p:cNvCxnSpPr>
            <a:stCxn id="10" idx="2"/>
            <a:endCxn id="11" idx="0"/>
          </p:cNvCxnSpPr>
          <p:nvPr/>
        </p:nvCxnSpPr>
        <p:spPr>
          <a:xfrm rot="5400000">
            <a:off x="3415014" y="3137814"/>
            <a:ext cx="220381" cy="688457"/>
          </a:xfrm>
          <a:prstGeom prst="bentConnector3">
            <a:avLst>
              <a:gd name="adj1" fmla="val 36170"/>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p:cNvCxnSpPr/>
          <p:nvPr/>
        </p:nvCxnSpPr>
        <p:spPr>
          <a:xfrm>
            <a:off x="1319966" y="4328160"/>
            <a:ext cx="4174645" cy="825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p:cNvCxnSpPr/>
          <p:nvPr/>
        </p:nvCxnSpPr>
        <p:spPr>
          <a:xfrm flipH="1">
            <a:off x="1319965" y="4733341"/>
            <a:ext cx="4174644" cy="1392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46" name="圆角矩形 49"/>
          <p:cNvSpPr/>
          <p:nvPr/>
        </p:nvSpPr>
        <p:spPr>
          <a:xfrm>
            <a:off x="2806036" y="4336416"/>
            <a:ext cx="1308764"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车辆物理模型</a:t>
            </a:r>
            <a:endParaRPr lang="en-US" altLang="zh-CN" b="1" dirty="0">
              <a:solidFill>
                <a:schemeClr val="tx1"/>
              </a:solidFill>
            </a:endParaRPr>
          </a:p>
        </p:txBody>
      </p:sp>
      <p:sp>
        <p:nvSpPr>
          <p:cNvPr id="47" name="圆角矩形 49"/>
          <p:cNvSpPr/>
          <p:nvPr/>
        </p:nvSpPr>
        <p:spPr>
          <a:xfrm>
            <a:off x="2820179" y="4733339"/>
            <a:ext cx="1308764"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最终车辆控制</a:t>
            </a:r>
            <a:endParaRPr lang="en-US" altLang="zh-CN" b="1" dirty="0">
              <a:solidFill>
                <a:schemeClr val="tx1"/>
              </a:solidFill>
            </a:endParaRPr>
          </a:p>
        </p:txBody>
      </p:sp>
      <p:cxnSp>
        <p:nvCxnSpPr>
          <p:cNvPr id="48" name="直接箭头连接符 47"/>
          <p:cNvCxnSpPr/>
          <p:nvPr/>
        </p:nvCxnSpPr>
        <p:spPr>
          <a:xfrm flipV="1">
            <a:off x="4501241" y="2721139"/>
            <a:ext cx="993368" cy="1015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4" name="圆角矩形 49"/>
          <p:cNvSpPr/>
          <p:nvPr/>
        </p:nvSpPr>
        <p:spPr>
          <a:xfrm>
            <a:off x="4464964" y="2441545"/>
            <a:ext cx="1070613"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路线速度</a:t>
            </a:r>
            <a:endParaRPr lang="en-US" altLang="zh-CN" b="1" dirty="0">
              <a:solidFill>
                <a:schemeClr val="tx1"/>
              </a:solidFill>
            </a:endParaRPr>
          </a:p>
        </p:txBody>
      </p:sp>
      <p:cxnSp>
        <p:nvCxnSpPr>
          <p:cNvPr id="58" name="直接箭头连接符 57"/>
          <p:cNvCxnSpPr/>
          <p:nvPr/>
        </p:nvCxnSpPr>
        <p:spPr>
          <a:xfrm flipV="1">
            <a:off x="4494950" y="3324695"/>
            <a:ext cx="999661" cy="1143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9" name="圆角矩形 49"/>
          <p:cNvSpPr/>
          <p:nvPr/>
        </p:nvSpPr>
        <p:spPr>
          <a:xfrm>
            <a:off x="4436220" y="2962935"/>
            <a:ext cx="1070613"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责任敏感安全响应</a:t>
            </a:r>
            <a:endParaRPr lang="en-US" altLang="zh-CN" b="1" dirty="0">
              <a:solidFill>
                <a:schemeClr val="tx1"/>
              </a:solidFill>
            </a:endParaRPr>
          </a:p>
        </p:txBody>
      </p:sp>
      <p:cxnSp>
        <p:nvCxnSpPr>
          <p:cNvPr id="60" name="直接箭头连接符 59"/>
          <p:cNvCxnSpPr/>
          <p:nvPr/>
        </p:nvCxnSpPr>
        <p:spPr>
          <a:xfrm flipV="1">
            <a:off x="4494950" y="3814682"/>
            <a:ext cx="999661" cy="928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61" name="圆角矩形 49"/>
          <p:cNvSpPr/>
          <p:nvPr/>
        </p:nvSpPr>
        <p:spPr>
          <a:xfrm>
            <a:off x="4407153" y="3535034"/>
            <a:ext cx="1149570"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加速度限制</a:t>
            </a:r>
            <a:endParaRPr lang="en-US" altLang="zh-CN" b="1" dirty="0">
              <a:solidFill>
                <a:schemeClr val="tx1"/>
              </a:solidFill>
            </a:endParaRPr>
          </a:p>
        </p:txBody>
      </p:sp>
      <p:cxnSp>
        <p:nvCxnSpPr>
          <p:cNvPr id="66" name="直接箭头连接符 65"/>
          <p:cNvCxnSpPr/>
          <p:nvPr/>
        </p:nvCxnSpPr>
        <p:spPr>
          <a:xfrm flipH="1">
            <a:off x="7132504" y="3371850"/>
            <a:ext cx="538036"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67" name="圆角矩形 49"/>
          <p:cNvSpPr/>
          <p:nvPr/>
        </p:nvSpPr>
        <p:spPr>
          <a:xfrm>
            <a:off x="7094686" y="2994790"/>
            <a:ext cx="61367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车辆</a:t>
            </a:r>
            <a:endParaRPr lang="en-US" altLang="zh-CN" b="1">
              <a:solidFill>
                <a:schemeClr val="tx1"/>
              </a:solidFill>
            </a:endParaRPr>
          </a:p>
          <a:p>
            <a:pPr algn="ctr"/>
            <a:r>
              <a:rPr lang="zh-CN" altLang="en-US" b="1">
                <a:solidFill>
                  <a:schemeClr val="tx1"/>
                </a:solidFill>
              </a:rPr>
              <a:t>控制</a:t>
            </a:r>
            <a:endParaRPr lang="en-US" altLang="zh-CN" b="1" dirty="0">
              <a:solidFill>
                <a:schemeClr val="tx1"/>
              </a:solidFill>
            </a:endParaRPr>
          </a:p>
        </p:txBody>
      </p:sp>
      <p:cxnSp>
        <p:nvCxnSpPr>
          <p:cNvPr id="69" name="直接箭头连接符 68"/>
          <p:cNvCxnSpPr/>
          <p:nvPr/>
        </p:nvCxnSpPr>
        <p:spPr>
          <a:xfrm flipH="1">
            <a:off x="4494948" y="1432041"/>
            <a:ext cx="3175592"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70" name="圆角矩形 49"/>
          <p:cNvSpPr/>
          <p:nvPr/>
        </p:nvSpPr>
        <p:spPr>
          <a:xfrm>
            <a:off x="5232509" y="1136522"/>
            <a:ext cx="1644703"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责任敏感安全参数</a:t>
            </a:r>
            <a:endParaRPr lang="en-US" altLang="zh-CN" b="1" dirty="0">
              <a:solidFill>
                <a:schemeClr val="tx1"/>
              </a:solidFill>
            </a:endParaRPr>
          </a:p>
        </p:txBody>
      </p:sp>
      <p:cxnSp>
        <p:nvCxnSpPr>
          <p:cNvPr id="72" name="直接箭头连接符 71"/>
          <p:cNvCxnSpPr/>
          <p:nvPr/>
        </p:nvCxnSpPr>
        <p:spPr>
          <a:xfrm>
            <a:off x="4494948" y="1974797"/>
            <a:ext cx="3175592" cy="768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73" name="圆角矩形 49"/>
          <p:cNvSpPr/>
          <p:nvPr/>
        </p:nvSpPr>
        <p:spPr>
          <a:xfrm>
            <a:off x="5232508" y="1682290"/>
            <a:ext cx="1644703"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责任敏感安全响应</a:t>
            </a:r>
            <a:endParaRPr lang="en-US" altLang="zh-CN" b="1" dirty="0">
              <a:solidFill>
                <a:schemeClr val="tx1"/>
              </a:solidFill>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 name="矩形 126"/>
          <p:cNvSpPr/>
          <p:nvPr/>
        </p:nvSpPr>
        <p:spPr>
          <a:xfrm>
            <a:off x="4254699" y="537417"/>
            <a:ext cx="1957665" cy="3668242"/>
          </a:xfrm>
          <a:prstGeom prst="rect">
            <a:avLst/>
          </a:prstGeom>
          <a:noFill/>
          <a:ln w="12700" cap="rnd">
            <a:solidFill>
              <a:schemeClr val="accent1"/>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134" name="圆角矩形 29"/>
          <p:cNvSpPr/>
          <p:nvPr/>
        </p:nvSpPr>
        <p:spPr>
          <a:xfrm>
            <a:off x="4774528" y="2503939"/>
            <a:ext cx="918000" cy="389504"/>
          </a:xfrm>
          <a:prstGeom prst="roundRect">
            <a:avLst>
              <a:gd name="adj" fmla="val 11488"/>
            </a:avLst>
          </a:prstGeom>
          <a:gradFill>
            <a:gsLst>
              <a:gs pos="0">
                <a:schemeClr val="accent1">
                  <a:lumMod val="20000"/>
                  <a:lumOff val="80000"/>
                </a:schemeClr>
              </a:gs>
              <a:gs pos="100000">
                <a:schemeClr val="bg1"/>
              </a:gs>
            </a:gsLst>
          </a:gradFill>
          <a:ln>
            <a:solidFill>
              <a:schemeClr val="accent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数据服务器</a:t>
            </a:r>
            <a:endPar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140" name="圆角矩形 49"/>
          <p:cNvSpPr/>
          <p:nvPr/>
        </p:nvSpPr>
        <p:spPr>
          <a:xfrm>
            <a:off x="4411179" y="563162"/>
            <a:ext cx="1644703"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仿真桥</a:t>
            </a:r>
            <a:endParaRPr lang="en-US" altLang="zh-CN" b="1" dirty="0">
              <a:solidFill>
                <a:schemeClr val="tx1"/>
              </a:solidFill>
            </a:endParaRPr>
          </a:p>
        </p:txBody>
      </p:sp>
      <p:sp>
        <p:nvSpPr>
          <p:cNvPr id="143" name="矩形 142"/>
          <p:cNvSpPr/>
          <p:nvPr/>
        </p:nvSpPr>
        <p:spPr>
          <a:xfrm>
            <a:off x="371831" y="28641"/>
            <a:ext cx="3662946" cy="4472476"/>
          </a:xfrm>
          <a:prstGeom prst="rect">
            <a:avLst/>
          </a:prstGeom>
          <a:noFill/>
          <a:ln w="12700" cap="rnd">
            <a:solidFill>
              <a:srgbClr val="00B050"/>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153" name="圆角矩形 49"/>
          <p:cNvSpPr/>
          <p:nvPr/>
        </p:nvSpPr>
        <p:spPr>
          <a:xfrm>
            <a:off x="1811362" y="85818"/>
            <a:ext cx="1644703"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数字</a:t>
            </a:r>
            <a:r>
              <a:rPr lang="zh-CN" altLang="en-US">
                <a:solidFill>
                  <a:schemeClr val="tx1"/>
                </a:solidFill>
              </a:rPr>
              <a:t>世界</a:t>
            </a:r>
            <a:endParaRPr lang="en-US" altLang="zh-CN" dirty="0">
              <a:solidFill>
                <a:schemeClr val="tx1"/>
              </a:solidFill>
            </a:endParaRPr>
          </a:p>
        </p:txBody>
      </p:sp>
      <p:sp>
        <p:nvSpPr>
          <p:cNvPr id="155" name="矩形 154"/>
          <p:cNvSpPr/>
          <p:nvPr/>
        </p:nvSpPr>
        <p:spPr>
          <a:xfrm>
            <a:off x="6917726" y="28642"/>
            <a:ext cx="1957665" cy="4472477"/>
          </a:xfrm>
          <a:prstGeom prst="rect">
            <a:avLst/>
          </a:prstGeom>
          <a:noFill/>
          <a:ln w="12700" cap="rnd">
            <a:solidFill>
              <a:schemeClr val="accent6"/>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156" name="圆角矩形 49"/>
          <p:cNvSpPr/>
          <p:nvPr/>
        </p:nvSpPr>
        <p:spPr>
          <a:xfrm>
            <a:off x="7074206" y="88508"/>
            <a:ext cx="1644703"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物理</a:t>
            </a:r>
            <a:r>
              <a:rPr lang="zh-CN" altLang="en-US">
                <a:solidFill>
                  <a:schemeClr val="tx1"/>
                </a:solidFill>
              </a:rPr>
              <a:t>世界</a:t>
            </a:r>
            <a:endParaRPr lang="en-US" altLang="zh-CN" dirty="0">
              <a:solidFill>
                <a:schemeClr val="tx1"/>
              </a:solidFill>
            </a:endParaRPr>
          </a:p>
        </p:txBody>
      </p:sp>
      <p:pic>
        <p:nvPicPr>
          <p:cNvPr id="2" name="图片 1"/>
          <p:cNvPicPr>
            <a:picLocks noChangeAspect="1"/>
          </p:cNvPicPr>
          <p:nvPr/>
        </p:nvPicPr>
        <p:blipFill>
          <a:blip r:embed="rId1"/>
          <a:stretch>
            <a:fillRect/>
          </a:stretch>
        </p:blipFill>
        <p:spPr>
          <a:xfrm>
            <a:off x="4567692" y="1176395"/>
            <a:ext cx="1415736" cy="887736"/>
          </a:xfrm>
          <a:prstGeom prst="rect">
            <a:avLst/>
          </a:prstGeom>
        </p:spPr>
      </p:pic>
      <p:sp>
        <p:nvSpPr>
          <p:cNvPr id="157" name="圆角矩形 156"/>
          <p:cNvSpPr/>
          <p:nvPr/>
        </p:nvSpPr>
        <p:spPr>
          <a:xfrm>
            <a:off x="4717529" y="930689"/>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solidFill>
                  <a:schemeClr val="tx1"/>
                </a:solidFill>
              </a:rPr>
              <a:t>真实的位置</a:t>
            </a:r>
            <a:endParaRPr lang="en-US" altLang="zh-CN" sz="1100" dirty="0">
              <a:solidFill>
                <a:schemeClr val="tx1"/>
              </a:solidFill>
            </a:endParaRPr>
          </a:p>
        </p:txBody>
      </p:sp>
      <p:pic>
        <p:nvPicPr>
          <p:cNvPr id="4" name="图片 3"/>
          <p:cNvPicPr>
            <a:picLocks noChangeAspect="1"/>
          </p:cNvPicPr>
          <p:nvPr/>
        </p:nvPicPr>
        <p:blipFill>
          <a:blip r:embed="rId2"/>
          <a:stretch>
            <a:fillRect/>
          </a:stretch>
        </p:blipFill>
        <p:spPr>
          <a:xfrm>
            <a:off x="5043028" y="2141989"/>
            <a:ext cx="381000" cy="361950"/>
          </a:xfrm>
          <a:prstGeom prst="rect">
            <a:avLst/>
          </a:prstGeom>
        </p:spPr>
      </p:pic>
      <p:sp>
        <p:nvSpPr>
          <p:cNvPr id="158" name="圆角矩形 157"/>
          <p:cNvSpPr/>
          <p:nvPr/>
        </p:nvSpPr>
        <p:spPr>
          <a:xfrm>
            <a:off x="4682982" y="3053659"/>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solidFill>
                  <a:schemeClr val="tx1"/>
                </a:solidFill>
              </a:rPr>
              <a:t>数字场景</a:t>
            </a:r>
            <a:endParaRPr lang="en-US" altLang="zh-CN" sz="1100" dirty="0">
              <a:solidFill>
                <a:schemeClr val="tx1"/>
              </a:solidFill>
            </a:endParaRPr>
          </a:p>
        </p:txBody>
      </p:sp>
      <p:pic>
        <p:nvPicPr>
          <p:cNvPr id="5" name="图片 4"/>
          <p:cNvPicPr>
            <a:picLocks noChangeAspect="1"/>
          </p:cNvPicPr>
          <p:nvPr/>
        </p:nvPicPr>
        <p:blipFill>
          <a:blip r:embed="rId3"/>
          <a:stretch>
            <a:fillRect/>
          </a:stretch>
        </p:blipFill>
        <p:spPr>
          <a:xfrm>
            <a:off x="4522052" y="3292505"/>
            <a:ext cx="1422952" cy="913154"/>
          </a:xfrm>
          <a:prstGeom prst="rect">
            <a:avLst/>
          </a:prstGeom>
        </p:spPr>
      </p:pic>
      <p:pic>
        <p:nvPicPr>
          <p:cNvPr id="7" name="图片 6"/>
          <p:cNvPicPr>
            <a:picLocks noChangeAspect="1"/>
          </p:cNvPicPr>
          <p:nvPr/>
        </p:nvPicPr>
        <p:blipFill>
          <a:blip r:embed="rId4"/>
          <a:stretch>
            <a:fillRect/>
          </a:stretch>
        </p:blipFill>
        <p:spPr>
          <a:xfrm>
            <a:off x="7032147" y="1901721"/>
            <a:ext cx="1749563" cy="987253"/>
          </a:xfrm>
          <a:prstGeom prst="rect">
            <a:avLst/>
          </a:prstGeom>
        </p:spPr>
      </p:pic>
      <p:sp>
        <p:nvSpPr>
          <p:cNvPr id="159" name="圆角矩形 158"/>
          <p:cNvSpPr/>
          <p:nvPr/>
        </p:nvSpPr>
        <p:spPr>
          <a:xfrm>
            <a:off x="7338218" y="1481214"/>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solidFill>
                  <a:schemeClr val="tx1"/>
                </a:solidFill>
              </a:rPr>
              <a:t>真实交通</a:t>
            </a:r>
            <a:endParaRPr lang="en-US" altLang="zh-CN" sz="1100" dirty="0">
              <a:solidFill>
                <a:schemeClr val="tx1"/>
              </a:solidFill>
            </a:endParaRPr>
          </a:p>
        </p:txBody>
      </p:sp>
      <p:sp>
        <p:nvSpPr>
          <p:cNvPr id="160" name="圆角矩形 159"/>
          <p:cNvSpPr/>
          <p:nvPr/>
        </p:nvSpPr>
        <p:spPr>
          <a:xfrm>
            <a:off x="7304216" y="2839806"/>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solidFill>
                  <a:schemeClr val="tx1"/>
                </a:solidFill>
              </a:rPr>
              <a:t>多驾驶仿真器</a:t>
            </a:r>
            <a:endParaRPr lang="en-US" altLang="zh-CN" sz="1100" dirty="0">
              <a:solidFill>
                <a:schemeClr val="tx1"/>
              </a:solidFill>
            </a:endParaRPr>
          </a:p>
        </p:txBody>
      </p:sp>
      <p:pic>
        <p:nvPicPr>
          <p:cNvPr id="9" name="图片 8"/>
          <p:cNvPicPr>
            <a:picLocks noChangeAspect="1"/>
          </p:cNvPicPr>
          <p:nvPr/>
        </p:nvPicPr>
        <p:blipFill>
          <a:blip r:embed="rId5"/>
          <a:stretch>
            <a:fillRect/>
          </a:stretch>
        </p:blipFill>
        <p:spPr>
          <a:xfrm>
            <a:off x="515582" y="3348309"/>
            <a:ext cx="1681888" cy="971757"/>
          </a:xfrm>
          <a:prstGeom prst="rect">
            <a:avLst/>
          </a:prstGeom>
        </p:spPr>
      </p:pic>
      <p:sp>
        <p:nvSpPr>
          <p:cNvPr id="161" name="圆角矩形 160"/>
          <p:cNvSpPr/>
          <p:nvPr/>
        </p:nvSpPr>
        <p:spPr>
          <a:xfrm>
            <a:off x="7338218" y="4268167"/>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solidFill>
                  <a:schemeClr val="tx1"/>
                </a:solidFill>
              </a:rPr>
              <a:t>行人</a:t>
            </a:r>
            <a:endParaRPr lang="en-US" altLang="zh-CN" sz="1100" dirty="0">
              <a:solidFill>
                <a:schemeClr val="tx1"/>
              </a:solidFill>
            </a:endParaRPr>
          </a:p>
        </p:txBody>
      </p:sp>
      <p:pic>
        <p:nvPicPr>
          <p:cNvPr id="10" name="图片 9"/>
          <p:cNvPicPr>
            <a:picLocks noChangeAspect="1"/>
          </p:cNvPicPr>
          <p:nvPr/>
        </p:nvPicPr>
        <p:blipFill>
          <a:blip r:embed="rId6"/>
          <a:stretch>
            <a:fillRect/>
          </a:stretch>
        </p:blipFill>
        <p:spPr>
          <a:xfrm>
            <a:off x="7044171" y="383532"/>
            <a:ext cx="1730438" cy="1123861"/>
          </a:xfrm>
          <a:prstGeom prst="rect">
            <a:avLst/>
          </a:prstGeom>
        </p:spPr>
      </p:pic>
      <p:pic>
        <p:nvPicPr>
          <p:cNvPr id="11" name="图片 10"/>
          <p:cNvPicPr>
            <a:picLocks noChangeAspect="1"/>
          </p:cNvPicPr>
          <p:nvPr/>
        </p:nvPicPr>
        <p:blipFill>
          <a:blip r:embed="rId7"/>
          <a:stretch>
            <a:fillRect/>
          </a:stretch>
        </p:blipFill>
        <p:spPr>
          <a:xfrm>
            <a:off x="565765" y="146633"/>
            <a:ext cx="1598074" cy="867732"/>
          </a:xfrm>
          <a:prstGeom prst="rect">
            <a:avLst/>
          </a:prstGeom>
        </p:spPr>
      </p:pic>
      <p:sp>
        <p:nvSpPr>
          <p:cNvPr id="162" name="圆角矩形 161"/>
          <p:cNvSpPr/>
          <p:nvPr/>
        </p:nvSpPr>
        <p:spPr>
          <a:xfrm>
            <a:off x="867190" y="959657"/>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solidFill>
                  <a:schemeClr val="tx1"/>
                </a:solidFill>
              </a:rPr>
              <a:t>车辆行驶</a:t>
            </a:r>
            <a:endParaRPr lang="en-US" altLang="zh-CN" sz="1100" dirty="0">
              <a:solidFill>
                <a:schemeClr val="tx1"/>
              </a:solidFill>
            </a:endParaRPr>
          </a:p>
        </p:txBody>
      </p:sp>
      <p:pic>
        <p:nvPicPr>
          <p:cNvPr id="12" name="图片 11"/>
          <p:cNvPicPr>
            <a:picLocks noChangeAspect="1"/>
          </p:cNvPicPr>
          <p:nvPr/>
        </p:nvPicPr>
        <p:blipFill>
          <a:blip r:embed="rId8"/>
          <a:stretch>
            <a:fillRect/>
          </a:stretch>
        </p:blipFill>
        <p:spPr>
          <a:xfrm>
            <a:off x="578299" y="1170565"/>
            <a:ext cx="1617314" cy="905102"/>
          </a:xfrm>
          <a:prstGeom prst="rect">
            <a:avLst/>
          </a:prstGeom>
        </p:spPr>
      </p:pic>
      <p:sp>
        <p:nvSpPr>
          <p:cNvPr id="163" name="圆角矩形 162"/>
          <p:cNvSpPr/>
          <p:nvPr/>
        </p:nvSpPr>
        <p:spPr>
          <a:xfrm>
            <a:off x="879723" y="2019387"/>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solidFill>
                  <a:schemeClr val="tx1"/>
                </a:solidFill>
              </a:rPr>
              <a:t>自动驾驶</a:t>
            </a:r>
            <a:endParaRPr lang="en-US" altLang="zh-CN" sz="1100" dirty="0">
              <a:solidFill>
                <a:schemeClr val="tx1"/>
              </a:solidFill>
            </a:endParaRPr>
          </a:p>
        </p:txBody>
      </p:sp>
      <p:pic>
        <p:nvPicPr>
          <p:cNvPr id="13" name="图片 12"/>
          <p:cNvPicPr>
            <a:picLocks noChangeAspect="1"/>
          </p:cNvPicPr>
          <p:nvPr/>
        </p:nvPicPr>
        <p:blipFill>
          <a:blip r:embed="rId9"/>
          <a:stretch>
            <a:fillRect/>
          </a:stretch>
        </p:blipFill>
        <p:spPr>
          <a:xfrm>
            <a:off x="549213" y="2271081"/>
            <a:ext cx="1614626" cy="876720"/>
          </a:xfrm>
          <a:prstGeom prst="rect">
            <a:avLst/>
          </a:prstGeom>
        </p:spPr>
      </p:pic>
      <p:sp>
        <p:nvSpPr>
          <p:cNvPr id="164" name="圆角矩形 163"/>
          <p:cNvSpPr/>
          <p:nvPr/>
        </p:nvSpPr>
        <p:spPr>
          <a:xfrm>
            <a:off x="865545" y="3084105"/>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solidFill>
                  <a:schemeClr val="tx1"/>
                </a:solidFill>
              </a:rPr>
              <a:t>交通生成</a:t>
            </a:r>
            <a:endParaRPr lang="en-US" altLang="zh-CN" sz="1100" dirty="0">
              <a:solidFill>
                <a:schemeClr val="tx1"/>
              </a:solidFill>
            </a:endParaRPr>
          </a:p>
        </p:txBody>
      </p:sp>
      <p:pic>
        <p:nvPicPr>
          <p:cNvPr id="15" name="图片 14"/>
          <p:cNvPicPr>
            <a:picLocks noChangeAspect="1"/>
          </p:cNvPicPr>
          <p:nvPr/>
        </p:nvPicPr>
        <p:blipFill>
          <a:blip r:embed="rId10"/>
          <a:stretch>
            <a:fillRect/>
          </a:stretch>
        </p:blipFill>
        <p:spPr>
          <a:xfrm>
            <a:off x="7115480" y="3182933"/>
            <a:ext cx="1645018" cy="1018742"/>
          </a:xfrm>
          <a:prstGeom prst="rect">
            <a:avLst/>
          </a:prstGeom>
        </p:spPr>
      </p:pic>
      <p:sp>
        <p:nvSpPr>
          <p:cNvPr id="165" name="圆角矩形 164"/>
          <p:cNvSpPr/>
          <p:nvPr/>
        </p:nvSpPr>
        <p:spPr>
          <a:xfrm>
            <a:off x="830501" y="4273204"/>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solidFill>
                  <a:schemeClr val="tx1"/>
                </a:solidFill>
              </a:rPr>
              <a:t>行人生成</a:t>
            </a:r>
            <a:endParaRPr lang="en-US" altLang="zh-CN" sz="1100" dirty="0">
              <a:solidFill>
                <a:schemeClr val="tx1"/>
              </a:solidFill>
            </a:endParaRPr>
          </a:p>
        </p:txBody>
      </p:sp>
      <p:sp>
        <p:nvSpPr>
          <p:cNvPr id="166" name="矩形 165"/>
          <p:cNvSpPr/>
          <p:nvPr/>
        </p:nvSpPr>
        <p:spPr>
          <a:xfrm>
            <a:off x="2755117" y="1112782"/>
            <a:ext cx="1170476" cy="2565126"/>
          </a:xfrm>
          <a:prstGeom prst="rect">
            <a:avLst/>
          </a:prstGeom>
          <a:noFill/>
          <a:ln w="12700" cap="rnd">
            <a:solidFill>
              <a:schemeClr val="bg1">
                <a:lumMod val="50000"/>
              </a:schemeClr>
            </a:solidFill>
            <a:prstDash val="solid"/>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167" name="圆角矩形 166"/>
          <p:cNvSpPr/>
          <p:nvPr/>
        </p:nvSpPr>
        <p:spPr>
          <a:xfrm>
            <a:off x="2792391" y="1176395"/>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交通参与者</a:t>
            </a:r>
            <a:endParaRPr lang="en-US" altLang="zh-CN" sz="1100" b="1" dirty="0">
              <a:solidFill>
                <a:schemeClr val="tx1"/>
              </a:solidFill>
            </a:endParaRPr>
          </a:p>
        </p:txBody>
      </p:sp>
      <p:sp>
        <p:nvSpPr>
          <p:cNvPr id="168" name="矩形 167"/>
          <p:cNvSpPr/>
          <p:nvPr/>
        </p:nvSpPr>
        <p:spPr>
          <a:xfrm>
            <a:off x="2835647" y="1774653"/>
            <a:ext cx="999113" cy="1321413"/>
          </a:xfrm>
          <a:prstGeom prst="rect">
            <a:avLst/>
          </a:prstGeom>
          <a:noFill/>
          <a:ln w="12700" cap="rnd">
            <a:solidFill>
              <a:schemeClr val="bg1">
                <a:lumMod val="50000"/>
              </a:schemeClr>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169" name="圆角矩形 168"/>
          <p:cNvSpPr/>
          <p:nvPr/>
        </p:nvSpPr>
        <p:spPr>
          <a:xfrm>
            <a:off x="2769031" y="1519600"/>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solidFill>
                  <a:schemeClr val="tx1"/>
                </a:solidFill>
              </a:rPr>
              <a:t>车辆</a:t>
            </a:r>
            <a:endParaRPr lang="en-US" altLang="zh-CN" sz="1100" dirty="0">
              <a:solidFill>
                <a:schemeClr val="tx1"/>
              </a:solidFill>
            </a:endParaRPr>
          </a:p>
        </p:txBody>
      </p:sp>
      <p:sp>
        <p:nvSpPr>
          <p:cNvPr id="170" name="圆角矩形 169"/>
          <p:cNvSpPr/>
          <p:nvPr/>
        </p:nvSpPr>
        <p:spPr>
          <a:xfrm>
            <a:off x="2759557" y="1841848"/>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a:solidFill>
                  <a:schemeClr val="tx1"/>
                </a:solidFill>
              </a:rPr>
              <a:t>CAV</a:t>
            </a:r>
            <a:endParaRPr lang="en-US" altLang="zh-CN" sz="1100" dirty="0">
              <a:solidFill>
                <a:schemeClr val="tx1"/>
              </a:solidFill>
            </a:endParaRPr>
          </a:p>
        </p:txBody>
      </p:sp>
      <p:sp>
        <p:nvSpPr>
          <p:cNvPr id="171" name="圆角矩形 170"/>
          <p:cNvSpPr/>
          <p:nvPr/>
        </p:nvSpPr>
        <p:spPr>
          <a:xfrm>
            <a:off x="2769584" y="2218784"/>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a:solidFill>
                  <a:schemeClr val="tx1"/>
                </a:solidFill>
              </a:rPr>
              <a:t>CV</a:t>
            </a:r>
            <a:endParaRPr lang="en-US" altLang="zh-CN" sz="1100" dirty="0">
              <a:solidFill>
                <a:schemeClr val="tx1"/>
              </a:solidFill>
            </a:endParaRPr>
          </a:p>
        </p:txBody>
      </p:sp>
      <p:sp>
        <p:nvSpPr>
          <p:cNvPr id="172" name="圆角矩形 171"/>
          <p:cNvSpPr/>
          <p:nvPr/>
        </p:nvSpPr>
        <p:spPr>
          <a:xfrm>
            <a:off x="2793543" y="2575188"/>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a:solidFill>
                  <a:schemeClr val="tx1"/>
                </a:solidFill>
              </a:rPr>
              <a:t>HDV</a:t>
            </a:r>
            <a:endParaRPr lang="en-US" altLang="zh-CN" sz="1100" dirty="0">
              <a:solidFill>
                <a:schemeClr val="tx1"/>
              </a:solidFill>
            </a:endParaRPr>
          </a:p>
        </p:txBody>
      </p:sp>
      <p:sp>
        <p:nvSpPr>
          <p:cNvPr id="173" name="圆角矩形 172"/>
          <p:cNvSpPr/>
          <p:nvPr/>
        </p:nvSpPr>
        <p:spPr>
          <a:xfrm>
            <a:off x="2734147" y="3266809"/>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solidFill>
                  <a:schemeClr val="tx1"/>
                </a:solidFill>
              </a:rPr>
              <a:t>行人</a:t>
            </a:r>
            <a:endParaRPr lang="en-US" altLang="zh-CN" sz="1100" dirty="0">
              <a:solidFill>
                <a:schemeClr val="tx1"/>
              </a:solidFill>
            </a:endParaRPr>
          </a:p>
        </p:txBody>
      </p:sp>
      <p:cxnSp>
        <p:nvCxnSpPr>
          <p:cNvPr id="25" name="肘形连接符 24"/>
          <p:cNvCxnSpPr>
            <a:stCxn id="170" idx="1"/>
            <a:endCxn id="11" idx="3"/>
          </p:cNvCxnSpPr>
          <p:nvPr/>
        </p:nvCxnSpPr>
        <p:spPr>
          <a:xfrm rot="10800000">
            <a:off x="2163839" y="580502"/>
            <a:ext cx="595718" cy="140114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肘形连接符 30"/>
          <p:cNvCxnSpPr>
            <a:stCxn id="171" idx="1"/>
            <a:endCxn id="12" idx="3"/>
          </p:cNvCxnSpPr>
          <p:nvPr/>
        </p:nvCxnSpPr>
        <p:spPr>
          <a:xfrm rot="10800000">
            <a:off x="2195616" y="1623116"/>
            <a:ext cx="573971" cy="735464"/>
          </a:xfrm>
          <a:prstGeom prst="bentConnector3">
            <a:avLst>
              <a:gd name="adj1" fmla="val 68525"/>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肘形连接符 33"/>
          <p:cNvCxnSpPr>
            <a:stCxn id="172" idx="1"/>
            <a:endCxn id="13" idx="3"/>
          </p:cNvCxnSpPr>
          <p:nvPr/>
        </p:nvCxnSpPr>
        <p:spPr>
          <a:xfrm rot="10800000">
            <a:off x="2163839" y="2709444"/>
            <a:ext cx="629704" cy="554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肘形连接符 36"/>
          <p:cNvCxnSpPr>
            <a:stCxn id="173" idx="1"/>
            <a:endCxn id="9" idx="3"/>
          </p:cNvCxnSpPr>
          <p:nvPr/>
        </p:nvCxnSpPr>
        <p:spPr>
          <a:xfrm rot="10800000" flipV="1">
            <a:off x="2197473" y="3406606"/>
            <a:ext cx="536677" cy="427581"/>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直接箭头连接符 53"/>
          <p:cNvCxnSpPr>
            <a:endCxn id="134" idx="1"/>
          </p:cNvCxnSpPr>
          <p:nvPr/>
        </p:nvCxnSpPr>
        <p:spPr>
          <a:xfrm>
            <a:off x="3925595" y="2698691"/>
            <a:ext cx="848935" cy="0"/>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99" name="矩形 198"/>
          <p:cNvSpPr/>
          <p:nvPr/>
        </p:nvSpPr>
        <p:spPr>
          <a:xfrm>
            <a:off x="371831" y="4567611"/>
            <a:ext cx="8503558" cy="540357"/>
          </a:xfrm>
          <a:prstGeom prst="rect">
            <a:avLst/>
          </a:prstGeom>
          <a:noFill/>
          <a:ln w="12700" cap="rnd">
            <a:solidFill>
              <a:schemeClr val="accent1"/>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200" name="圆角矩形 199"/>
          <p:cNvSpPr/>
          <p:nvPr/>
        </p:nvSpPr>
        <p:spPr>
          <a:xfrm>
            <a:off x="371831" y="4696531"/>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00" b="1">
                <a:solidFill>
                  <a:schemeClr val="tx1"/>
                </a:solidFill>
              </a:rPr>
              <a:t>支持工具</a:t>
            </a:r>
            <a:endParaRPr lang="en-US" altLang="zh-CN" sz="1300" b="1" dirty="0">
              <a:solidFill>
                <a:schemeClr val="tx1"/>
              </a:solidFill>
            </a:endParaRPr>
          </a:p>
        </p:txBody>
      </p:sp>
      <p:pic>
        <p:nvPicPr>
          <p:cNvPr id="58" name="图片 57"/>
          <p:cNvPicPr>
            <a:picLocks noChangeAspect="1"/>
          </p:cNvPicPr>
          <p:nvPr/>
        </p:nvPicPr>
        <p:blipFill>
          <a:blip r:embed="rId11"/>
          <a:stretch>
            <a:fillRect/>
          </a:stretch>
        </p:blipFill>
        <p:spPr>
          <a:xfrm>
            <a:off x="1860437" y="4603802"/>
            <a:ext cx="685737" cy="447402"/>
          </a:xfrm>
          <a:prstGeom prst="rect">
            <a:avLst/>
          </a:prstGeom>
        </p:spPr>
      </p:pic>
      <p:sp>
        <p:nvSpPr>
          <p:cNvPr id="203" name="圆角矩形 202"/>
          <p:cNvSpPr/>
          <p:nvPr/>
        </p:nvSpPr>
        <p:spPr>
          <a:xfrm>
            <a:off x="2636488" y="4723697"/>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solidFill>
                  <a:schemeClr val="tx1"/>
                </a:solidFill>
              </a:rPr>
              <a:t>车辆轨迹生成数据集</a:t>
            </a:r>
            <a:endParaRPr lang="en-US" altLang="zh-CN" sz="1100" dirty="0">
              <a:solidFill>
                <a:schemeClr val="tx1"/>
              </a:solidFill>
            </a:endParaRPr>
          </a:p>
        </p:txBody>
      </p:sp>
      <p:sp>
        <p:nvSpPr>
          <p:cNvPr id="204" name="圆角矩形 203"/>
          <p:cNvSpPr/>
          <p:nvPr/>
        </p:nvSpPr>
        <p:spPr>
          <a:xfrm>
            <a:off x="5111270" y="4714239"/>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solidFill>
                  <a:schemeClr val="tx1"/>
                </a:solidFill>
              </a:rPr>
              <a:t>场景创建工具</a:t>
            </a:r>
            <a:endParaRPr lang="en-US" altLang="zh-CN" sz="1100" dirty="0">
              <a:solidFill>
                <a:schemeClr val="tx1"/>
              </a:solidFill>
            </a:endParaRPr>
          </a:p>
        </p:txBody>
      </p:sp>
      <p:pic>
        <p:nvPicPr>
          <p:cNvPr id="4108" name="图片 4107"/>
          <p:cNvPicPr>
            <a:picLocks noChangeAspect="1"/>
          </p:cNvPicPr>
          <p:nvPr/>
        </p:nvPicPr>
        <p:blipFill>
          <a:blip r:embed="rId12"/>
          <a:stretch>
            <a:fillRect/>
          </a:stretch>
        </p:blipFill>
        <p:spPr>
          <a:xfrm>
            <a:off x="4682982" y="4628747"/>
            <a:ext cx="512018" cy="450576"/>
          </a:xfrm>
          <a:prstGeom prst="rect">
            <a:avLst/>
          </a:prstGeom>
        </p:spPr>
      </p:pic>
      <p:pic>
        <p:nvPicPr>
          <p:cNvPr id="4128" name="图片 4127"/>
          <p:cNvPicPr>
            <a:picLocks noChangeAspect="1"/>
          </p:cNvPicPr>
          <p:nvPr/>
        </p:nvPicPr>
        <p:blipFill>
          <a:blip r:embed="rId13"/>
          <a:stretch>
            <a:fillRect/>
          </a:stretch>
        </p:blipFill>
        <p:spPr>
          <a:xfrm>
            <a:off x="7140514" y="4615660"/>
            <a:ext cx="657915" cy="441334"/>
          </a:xfrm>
          <a:prstGeom prst="rect">
            <a:avLst/>
          </a:prstGeom>
        </p:spPr>
      </p:pic>
      <p:sp>
        <p:nvSpPr>
          <p:cNvPr id="207" name="圆角矩形 206"/>
          <p:cNvSpPr/>
          <p:nvPr/>
        </p:nvSpPr>
        <p:spPr>
          <a:xfrm>
            <a:off x="7680616" y="4690872"/>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solidFill>
                  <a:schemeClr val="tx1"/>
                </a:solidFill>
              </a:rPr>
              <a:t>计算机视觉</a:t>
            </a:r>
            <a:endParaRPr lang="en-US" altLang="zh-CN" sz="1100">
              <a:solidFill>
                <a:schemeClr val="tx1"/>
              </a:solidFill>
            </a:endParaRPr>
          </a:p>
          <a:p>
            <a:pPr algn="ctr"/>
            <a:r>
              <a:rPr lang="zh-CN" altLang="en-US" sz="1100">
                <a:solidFill>
                  <a:schemeClr val="tx1"/>
                </a:solidFill>
              </a:rPr>
              <a:t>解决方案</a:t>
            </a:r>
            <a:endParaRPr lang="en-US" altLang="zh-CN" sz="1100" dirty="0">
              <a:solidFill>
                <a:schemeClr val="tx1"/>
              </a:solidFill>
            </a:endParaRPr>
          </a:p>
        </p:txBody>
      </p:sp>
      <p:cxnSp>
        <p:nvCxnSpPr>
          <p:cNvPr id="4130" name="直接箭头连接符 4129"/>
          <p:cNvCxnSpPr>
            <a:stCxn id="4108" idx="0"/>
          </p:cNvCxnSpPr>
          <p:nvPr/>
        </p:nvCxnSpPr>
        <p:spPr>
          <a:xfrm flipV="1">
            <a:off x="4938991" y="4205659"/>
            <a:ext cx="0" cy="4230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2" name="圆角矩形 51"/>
          <p:cNvSpPr/>
          <p:nvPr/>
        </p:nvSpPr>
        <p:spPr>
          <a:xfrm>
            <a:off x="2195613" y="3896640"/>
            <a:ext cx="854883"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solidFill>
                  <a:schemeClr val="tx1"/>
                </a:solidFill>
              </a:rPr>
              <a:t>行人姿态</a:t>
            </a:r>
            <a:endParaRPr lang="en-US" altLang="zh-CN" sz="1100" dirty="0">
              <a:solidFill>
                <a:schemeClr val="tx1"/>
              </a:solidFill>
            </a:endParaRPr>
          </a:p>
        </p:txBody>
      </p:sp>
      <p:cxnSp>
        <p:nvCxnSpPr>
          <p:cNvPr id="6" name="肘形连接符 5"/>
          <p:cNvCxnSpPr>
            <a:stCxn id="10" idx="1"/>
            <a:endCxn id="134" idx="3"/>
          </p:cNvCxnSpPr>
          <p:nvPr/>
        </p:nvCxnSpPr>
        <p:spPr>
          <a:xfrm rot="10800000" flipV="1">
            <a:off x="5692529" y="945463"/>
            <a:ext cx="1351643" cy="1753228"/>
          </a:xfrm>
          <a:prstGeom prst="bentConnector3">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4" name="肘形连接符 13"/>
          <p:cNvCxnSpPr>
            <a:stCxn id="15" idx="1"/>
            <a:endCxn id="134" idx="3"/>
          </p:cNvCxnSpPr>
          <p:nvPr/>
        </p:nvCxnSpPr>
        <p:spPr>
          <a:xfrm rot="10800000">
            <a:off x="5692528" y="2698692"/>
            <a:ext cx="1422952" cy="993613"/>
          </a:xfrm>
          <a:prstGeom prst="bentConnector3">
            <a:avLst>
              <a:gd name="adj1" fmla="val 5249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9" name="圆角矩形 58"/>
          <p:cNvSpPr/>
          <p:nvPr/>
        </p:nvSpPr>
        <p:spPr>
          <a:xfrm>
            <a:off x="2481952" y="654245"/>
            <a:ext cx="854883"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solidFill>
                  <a:schemeClr val="tx1"/>
                </a:solidFill>
              </a:rPr>
              <a:t>车辆轨迹</a:t>
            </a:r>
            <a:endParaRPr lang="en-US" altLang="zh-CN" sz="1100" dirty="0">
              <a:solidFill>
                <a:schemeClr val="tx1"/>
              </a:solidFill>
            </a:endParaRPr>
          </a:p>
        </p:txBody>
      </p:sp>
      <p:sp>
        <p:nvSpPr>
          <p:cNvPr id="60" name="圆角矩形 59"/>
          <p:cNvSpPr/>
          <p:nvPr/>
        </p:nvSpPr>
        <p:spPr>
          <a:xfrm>
            <a:off x="6185104" y="678258"/>
            <a:ext cx="854883"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a:solidFill>
                  <a:schemeClr val="tx1"/>
                </a:solidFill>
              </a:rPr>
              <a:t>3D</a:t>
            </a:r>
            <a:r>
              <a:rPr lang="zh-CN" altLang="en-US" sz="1100">
                <a:solidFill>
                  <a:schemeClr val="tx1"/>
                </a:solidFill>
              </a:rPr>
              <a:t>跟踪</a:t>
            </a:r>
            <a:endParaRPr lang="en-US" altLang="zh-CN" sz="1100" dirty="0">
              <a:solidFill>
                <a:schemeClr val="tx1"/>
              </a:solidFill>
            </a:endParaRPr>
          </a:p>
        </p:txBody>
      </p:sp>
      <p:sp>
        <p:nvSpPr>
          <p:cNvPr id="61" name="圆角矩形 60"/>
          <p:cNvSpPr/>
          <p:nvPr/>
        </p:nvSpPr>
        <p:spPr>
          <a:xfrm>
            <a:off x="6161720" y="3707120"/>
            <a:ext cx="854883"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solidFill>
                  <a:schemeClr val="tx1"/>
                </a:solidFill>
              </a:rPr>
              <a:t>姿态估计</a:t>
            </a:r>
            <a:endParaRPr lang="en-US" altLang="zh-CN" sz="1100" dirty="0">
              <a:solidFill>
                <a:schemeClr val="tx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33" name="矩形 32"/>
          <p:cNvSpPr/>
          <p:nvPr/>
        </p:nvSpPr>
        <p:spPr>
          <a:xfrm>
            <a:off x="2947614" y="3277732"/>
            <a:ext cx="1304418" cy="4344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sym typeface="Wingdings 2" panose="05020102010507070707" pitchFamily="18" charset="2"/>
              </a:rPr>
              <a:t> 生成</a:t>
            </a:r>
            <a:r>
              <a:rPr lang="zh-CN" altLang="en-US" b="1">
                <a:solidFill>
                  <a:schemeClr val="tx1"/>
                </a:solidFill>
              </a:rPr>
              <a:t>独特</a:t>
            </a:r>
            <a:endParaRPr lang="en-US" altLang="zh-CN" b="1">
              <a:solidFill>
                <a:schemeClr val="tx1"/>
              </a:solidFill>
            </a:endParaRPr>
          </a:p>
          <a:p>
            <a:pPr algn="ctr"/>
            <a:r>
              <a:rPr lang="zh-CN" altLang="en-US" b="1">
                <a:solidFill>
                  <a:schemeClr val="tx1"/>
                </a:solidFill>
              </a:rPr>
              <a:t>的 </a:t>
            </a:r>
            <a:r>
              <a:rPr lang="en-US" altLang="zh-CN" b="1">
                <a:solidFill>
                  <a:schemeClr val="tx1"/>
                </a:solidFill>
              </a:rPr>
              <a:t>Carla </a:t>
            </a:r>
            <a:r>
              <a:rPr lang="zh-CN" altLang="en-US" b="1">
                <a:solidFill>
                  <a:schemeClr val="tx1"/>
                </a:solidFill>
              </a:rPr>
              <a:t>地图</a:t>
            </a:r>
            <a:endParaRPr lang="zh-CN" altLang="en-US" b="1">
              <a:solidFill>
                <a:schemeClr val="tx1"/>
              </a:solidFill>
            </a:endParaRPr>
          </a:p>
        </p:txBody>
      </p:sp>
      <p:sp>
        <p:nvSpPr>
          <p:cNvPr id="73" name="矩形 72"/>
          <p:cNvSpPr/>
          <p:nvPr/>
        </p:nvSpPr>
        <p:spPr>
          <a:xfrm>
            <a:off x="1152606" y="2243739"/>
            <a:ext cx="1922874" cy="4344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OpenStreetMap </a:t>
            </a:r>
            <a:r>
              <a:rPr lang="zh-CN" altLang="en-US" b="1">
                <a:solidFill>
                  <a:schemeClr val="tx1"/>
                </a:solidFill>
              </a:rPr>
              <a:t>区域（</a:t>
            </a:r>
            <a:r>
              <a:rPr lang="en-US" altLang="zh-CN" b="1">
                <a:solidFill>
                  <a:schemeClr val="tx1"/>
                </a:solidFill>
              </a:rPr>
              <a:t>URL</a:t>
            </a:r>
            <a:r>
              <a:rPr lang="zh-CN" altLang="en-US" b="1">
                <a:solidFill>
                  <a:schemeClr val="tx1"/>
                </a:solidFill>
              </a:rPr>
              <a:t>或</a:t>
            </a:r>
            <a:r>
              <a:rPr lang="en-US" altLang="zh-CN" b="1">
                <a:solidFill>
                  <a:schemeClr val="tx1"/>
                </a:solidFill>
              </a:rPr>
              <a:t>.osm</a:t>
            </a:r>
            <a:r>
              <a:rPr lang="zh-CN" altLang="en-US" b="1">
                <a:solidFill>
                  <a:schemeClr val="tx1"/>
                </a:solidFill>
              </a:rPr>
              <a:t>）</a:t>
            </a:r>
            <a:endParaRPr lang="zh-CN" altLang="en-US" b="1">
              <a:solidFill>
                <a:schemeClr val="tx1"/>
              </a:solidFill>
            </a:endParaRPr>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223603" y="646022"/>
            <a:ext cx="1809750" cy="1571625"/>
          </a:xfrm>
          <a:prstGeom prst="rect">
            <a:avLst/>
          </a:prstGeom>
        </p:spPr>
      </p:pic>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24165" y="650783"/>
            <a:ext cx="1771650" cy="1562100"/>
          </a:xfrm>
          <a:prstGeom prst="rect">
            <a:avLst/>
          </a:prstGeom>
        </p:spPr>
      </p:pic>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24167" y="3024766"/>
            <a:ext cx="1781175" cy="1543050"/>
          </a:xfrm>
          <a:prstGeom prst="rect">
            <a:avLst/>
          </a:prstGeom>
        </p:spPr>
      </p:pic>
      <p:sp>
        <p:nvSpPr>
          <p:cNvPr id="30" name="矩形 29"/>
          <p:cNvSpPr/>
          <p:nvPr/>
        </p:nvSpPr>
        <p:spPr>
          <a:xfrm>
            <a:off x="5080907" y="2372459"/>
            <a:ext cx="1014292" cy="4344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500" b="1">
                <a:solidFill>
                  <a:schemeClr val="tx1"/>
                </a:solidFill>
                <a:sym typeface="Wingdings 2" panose="05020102010507070707" pitchFamily="18" charset="2"/>
              </a:rPr>
              <a:t></a:t>
            </a:r>
            <a:r>
              <a:rPr lang="zh-CN" altLang="en-US" b="1">
                <a:solidFill>
                  <a:schemeClr val="tx1"/>
                </a:solidFill>
                <a:sym typeface="Wingdings 2" panose="05020102010507070707" pitchFamily="18" charset="2"/>
              </a:rPr>
              <a:t> </a:t>
            </a:r>
            <a:r>
              <a:rPr lang="zh-CN" altLang="en-US" b="1">
                <a:solidFill>
                  <a:schemeClr val="tx1"/>
                </a:solidFill>
              </a:rPr>
              <a:t>程序化</a:t>
            </a:r>
            <a:endParaRPr lang="en-US" altLang="zh-CN" b="1">
              <a:solidFill>
                <a:schemeClr val="tx1"/>
              </a:solidFill>
            </a:endParaRPr>
          </a:p>
          <a:p>
            <a:pPr algn="ctr"/>
            <a:r>
              <a:rPr lang="zh-CN" altLang="en-US" b="1">
                <a:solidFill>
                  <a:schemeClr val="tx1"/>
                </a:solidFill>
              </a:rPr>
              <a:t>建筑生成</a:t>
            </a:r>
            <a:endParaRPr lang="zh-CN" altLang="en-US" b="1">
              <a:solidFill>
                <a:schemeClr val="tx1"/>
              </a:solidFill>
            </a:endParaRPr>
          </a:p>
        </p:txBody>
      </p:sp>
      <p:pic>
        <p:nvPicPr>
          <p:cNvPr id="9" name="图片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84780" y="2998695"/>
            <a:ext cx="1790700" cy="1562100"/>
          </a:xfrm>
          <a:prstGeom prst="rect">
            <a:avLst/>
          </a:prstGeom>
        </p:spPr>
      </p:pic>
      <p:cxnSp>
        <p:nvCxnSpPr>
          <p:cNvPr id="14" name="直接箭头连接符 13"/>
          <p:cNvCxnSpPr>
            <a:stCxn id="3" idx="3"/>
            <a:endCxn id="5" idx="1"/>
          </p:cNvCxnSpPr>
          <p:nvPr/>
        </p:nvCxnSpPr>
        <p:spPr>
          <a:xfrm>
            <a:off x="3033353" y="1431833"/>
            <a:ext cx="1090812"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a:endCxn id="7" idx="0"/>
          </p:cNvCxnSpPr>
          <p:nvPr/>
        </p:nvCxnSpPr>
        <p:spPr>
          <a:xfrm>
            <a:off x="5009992" y="2243741"/>
            <a:ext cx="4763" cy="78102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a:stCxn id="7" idx="1"/>
          </p:cNvCxnSpPr>
          <p:nvPr/>
        </p:nvCxnSpPr>
        <p:spPr>
          <a:xfrm flipH="1">
            <a:off x="3119571" y="3796291"/>
            <a:ext cx="100459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5" name="文本框 24"/>
          <p:cNvSpPr txBox="1"/>
          <p:nvPr/>
        </p:nvSpPr>
        <p:spPr>
          <a:xfrm>
            <a:off x="3011361" y="1066626"/>
            <a:ext cx="1124026" cy="323165"/>
          </a:xfrm>
          <a:prstGeom prst="rect">
            <a:avLst/>
          </a:prstGeom>
          <a:noFill/>
        </p:spPr>
        <p:txBody>
          <a:bodyPr wrap="none" rtlCol="0">
            <a:spAutoFit/>
          </a:bodyPr>
          <a:lstStyle/>
          <a:p>
            <a:r>
              <a:rPr lang="zh-CN" altLang="en-US" sz="1500">
                <a:sym typeface="Wingdings 2" panose="05020102010507070707" pitchFamily="18" charset="2"/>
              </a:rPr>
              <a:t></a:t>
            </a:r>
            <a:r>
              <a:rPr lang="zh-CN" altLang="en-US">
                <a:sym typeface="Wingdings 2" panose="05020102010507070707" pitchFamily="18" charset="2"/>
              </a:rPr>
              <a:t> 路网抽取</a:t>
            </a:r>
            <a:endParaRPr lang="zh-CN" altLang="en-US"/>
          </a:p>
        </p:txBody>
      </p:sp>
      <p:sp>
        <p:nvSpPr>
          <p:cNvPr id="50" name="文本框 49"/>
          <p:cNvSpPr txBox="1"/>
          <p:nvPr/>
        </p:nvSpPr>
        <p:spPr>
          <a:xfrm>
            <a:off x="5837806" y="1228208"/>
            <a:ext cx="582211" cy="307777"/>
          </a:xfrm>
          <a:prstGeom prst="rect">
            <a:avLst/>
          </a:prstGeom>
          <a:noFill/>
        </p:spPr>
        <p:txBody>
          <a:bodyPr wrap="none" rtlCol="0">
            <a:spAutoFit/>
          </a:bodyPr>
          <a:lstStyle/>
          <a:p>
            <a:r>
              <a:rPr lang="en-US" altLang="zh-CN">
                <a:sym typeface="Wingdings 2" panose="05020102010507070707" pitchFamily="18" charset="2"/>
              </a:rPr>
              <a:t>.xodr</a:t>
            </a:r>
            <a:endParaRPr lang="zh-CN" altLang="en-US"/>
          </a:p>
        </p:txBody>
      </p:sp>
      <p:sp>
        <p:nvSpPr>
          <p:cNvPr id="51" name="文本框 50"/>
          <p:cNvSpPr txBox="1"/>
          <p:nvPr/>
        </p:nvSpPr>
        <p:spPr>
          <a:xfrm>
            <a:off x="3181685" y="1434661"/>
            <a:ext cx="880369" cy="307777"/>
          </a:xfrm>
          <a:prstGeom prst="rect">
            <a:avLst/>
          </a:prstGeom>
          <a:noFill/>
        </p:spPr>
        <p:txBody>
          <a:bodyPr wrap="none" rtlCol="0">
            <a:spAutoFit/>
          </a:bodyPr>
          <a:lstStyle/>
          <a:p>
            <a:r>
              <a:rPr lang="en-US" altLang="zh-CN">
                <a:sym typeface="Wingdings 2" panose="05020102010507070707" pitchFamily="18" charset="2"/>
              </a:rPr>
              <a:t>osm2odr</a:t>
            </a:r>
            <a:endParaRPr lang="zh-CN" altLang="en-US"/>
          </a:p>
        </p:txBody>
      </p:sp>
      <p:sp>
        <p:nvSpPr>
          <p:cNvPr id="53" name="文本框 52"/>
          <p:cNvSpPr txBox="1"/>
          <p:nvPr/>
        </p:nvSpPr>
        <p:spPr>
          <a:xfrm>
            <a:off x="3181685" y="2344178"/>
            <a:ext cx="1911463" cy="523220"/>
          </a:xfrm>
          <a:prstGeom prst="rect">
            <a:avLst/>
          </a:prstGeom>
          <a:noFill/>
        </p:spPr>
        <p:txBody>
          <a:bodyPr wrap="square" rtlCol="0">
            <a:spAutoFit/>
          </a:bodyPr>
          <a:lstStyle/>
          <a:p>
            <a:pPr algn="ctr"/>
            <a:r>
              <a:rPr lang="en-US" altLang="zh-CN">
                <a:sym typeface="Wingdings 2" panose="05020102010507070707" pitchFamily="18" charset="2"/>
              </a:rPr>
              <a:t>UOpenDriveToMap::</a:t>
            </a:r>
            <a:endParaRPr lang="en-US" altLang="zh-CN">
              <a:sym typeface="Wingdings 2" panose="05020102010507070707" pitchFamily="18" charset="2"/>
            </a:endParaRPr>
          </a:p>
          <a:p>
            <a:pPr algn="ctr"/>
            <a:r>
              <a:rPr lang="en-US" altLang="zh-CN">
                <a:sym typeface="Wingdings 2" panose="05020102010507070707" pitchFamily="18" charset="2"/>
              </a:rPr>
              <a:t>GenerateAll</a:t>
            </a:r>
            <a:endParaRPr lang="zh-CN" alt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102" name="矩形 101"/>
          <p:cNvSpPr/>
          <p:nvPr/>
        </p:nvSpPr>
        <p:spPr>
          <a:xfrm>
            <a:off x="7605970" y="644683"/>
            <a:ext cx="1352840" cy="4398153"/>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800" dirty="0"/>
          </a:p>
        </p:txBody>
      </p:sp>
      <p:sp>
        <p:nvSpPr>
          <p:cNvPr id="91" name="矩形 90"/>
          <p:cNvSpPr/>
          <p:nvPr/>
        </p:nvSpPr>
        <p:spPr>
          <a:xfrm>
            <a:off x="1585097" y="4460244"/>
            <a:ext cx="5826972" cy="609601"/>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800" dirty="0"/>
          </a:p>
        </p:txBody>
      </p:sp>
      <p:sp>
        <p:nvSpPr>
          <p:cNvPr id="76" name="矩形 75"/>
          <p:cNvSpPr/>
          <p:nvPr/>
        </p:nvSpPr>
        <p:spPr>
          <a:xfrm>
            <a:off x="1608150" y="3006629"/>
            <a:ext cx="5803921" cy="1258108"/>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800" dirty="0"/>
          </a:p>
        </p:txBody>
      </p:sp>
      <p:sp>
        <p:nvSpPr>
          <p:cNvPr id="46" name="矩形 45"/>
          <p:cNvSpPr/>
          <p:nvPr/>
        </p:nvSpPr>
        <p:spPr>
          <a:xfrm>
            <a:off x="151614" y="54372"/>
            <a:ext cx="1257000" cy="671332"/>
          </a:xfrm>
          <a:prstGeom prst="rect">
            <a:avLst/>
          </a:pr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a:t>方案层</a:t>
            </a:r>
            <a:endParaRPr lang="zh-CN" altLang="en-US" sz="2400" dirty="0"/>
          </a:p>
        </p:txBody>
      </p:sp>
      <p:sp>
        <p:nvSpPr>
          <p:cNvPr id="48" name="矩形 47"/>
          <p:cNvSpPr/>
          <p:nvPr/>
        </p:nvSpPr>
        <p:spPr>
          <a:xfrm>
            <a:off x="174666" y="841904"/>
            <a:ext cx="1257000" cy="671332"/>
          </a:xfrm>
          <a:prstGeom prst="rect">
            <a:avLst/>
          </a:pr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a:t>产品层</a:t>
            </a:r>
            <a:endParaRPr lang="zh-CN" altLang="en-US" sz="2400" dirty="0"/>
          </a:p>
        </p:txBody>
      </p:sp>
      <p:sp>
        <p:nvSpPr>
          <p:cNvPr id="50" name="矩形 49"/>
          <p:cNvSpPr/>
          <p:nvPr/>
        </p:nvSpPr>
        <p:spPr>
          <a:xfrm>
            <a:off x="174764" y="1598703"/>
            <a:ext cx="1257000" cy="1242351"/>
          </a:xfrm>
          <a:prstGeom prst="rect">
            <a:avLst/>
          </a:pr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a:t>服务层</a:t>
            </a:r>
            <a:endParaRPr lang="zh-CN" altLang="en-US" sz="2400" dirty="0"/>
          </a:p>
        </p:txBody>
      </p:sp>
      <p:sp>
        <p:nvSpPr>
          <p:cNvPr id="51" name="矩形 50"/>
          <p:cNvSpPr/>
          <p:nvPr/>
        </p:nvSpPr>
        <p:spPr>
          <a:xfrm>
            <a:off x="193925" y="3002771"/>
            <a:ext cx="1257000" cy="1261966"/>
          </a:xfrm>
          <a:prstGeom prst="rect">
            <a:avLst/>
          </a:pr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400"/>
              <a:t>AI </a:t>
            </a:r>
            <a:r>
              <a:rPr lang="zh-CN" altLang="en-US" sz="2400"/>
              <a:t>层</a:t>
            </a:r>
            <a:endParaRPr lang="zh-CN" altLang="en-US" sz="2400" dirty="0"/>
          </a:p>
        </p:txBody>
      </p:sp>
      <p:sp>
        <p:nvSpPr>
          <p:cNvPr id="53" name="矩形 52"/>
          <p:cNvSpPr/>
          <p:nvPr/>
        </p:nvSpPr>
        <p:spPr>
          <a:xfrm>
            <a:off x="182448" y="4398511"/>
            <a:ext cx="1257000" cy="671332"/>
          </a:xfrm>
          <a:prstGeom prst="rect">
            <a:avLst/>
          </a:pr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a:t>数据层</a:t>
            </a:r>
            <a:endParaRPr lang="zh-CN" altLang="en-US" sz="2400" dirty="0"/>
          </a:p>
        </p:txBody>
      </p:sp>
      <p:sp>
        <p:nvSpPr>
          <p:cNvPr id="54" name="矩形 53"/>
          <p:cNvSpPr/>
          <p:nvPr/>
        </p:nvSpPr>
        <p:spPr>
          <a:xfrm>
            <a:off x="1588806" y="54372"/>
            <a:ext cx="5803921" cy="671332"/>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800" dirty="0"/>
          </a:p>
        </p:txBody>
      </p:sp>
      <p:sp>
        <p:nvSpPr>
          <p:cNvPr id="56" name="矩形 55"/>
          <p:cNvSpPr/>
          <p:nvPr/>
        </p:nvSpPr>
        <p:spPr>
          <a:xfrm>
            <a:off x="7624646" y="54374"/>
            <a:ext cx="1334164" cy="509287"/>
          </a:xfrm>
          <a:prstGeom prst="rect">
            <a:avLst/>
          </a:pr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800"/>
              <a:t>支撑层</a:t>
            </a:r>
            <a:endParaRPr lang="zh-CN" altLang="en-US" sz="2800" dirty="0"/>
          </a:p>
        </p:txBody>
      </p:sp>
      <p:sp>
        <p:nvSpPr>
          <p:cNvPr id="60" name="矩形 59"/>
          <p:cNvSpPr/>
          <p:nvPr/>
        </p:nvSpPr>
        <p:spPr>
          <a:xfrm>
            <a:off x="1694911" y="135396"/>
            <a:ext cx="1785573"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交通决策治理</a:t>
            </a:r>
            <a:endParaRPr lang="zh-CN" altLang="en-US" sz="2000" dirty="0"/>
          </a:p>
        </p:txBody>
      </p:sp>
      <p:sp>
        <p:nvSpPr>
          <p:cNvPr id="62" name="矩形 61"/>
          <p:cNvSpPr/>
          <p:nvPr/>
        </p:nvSpPr>
        <p:spPr>
          <a:xfrm>
            <a:off x="1611855" y="841904"/>
            <a:ext cx="5803922" cy="671332"/>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800" dirty="0"/>
          </a:p>
        </p:txBody>
      </p:sp>
      <p:sp>
        <p:nvSpPr>
          <p:cNvPr id="66" name="矩形 65"/>
          <p:cNvSpPr/>
          <p:nvPr/>
        </p:nvSpPr>
        <p:spPr>
          <a:xfrm>
            <a:off x="3137209" y="922927"/>
            <a:ext cx="1234426"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场景生成</a:t>
            </a:r>
            <a:endParaRPr lang="zh-CN" altLang="en-US" sz="2000" dirty="0"/>
          </a:p>
        </p:txBody>
      </p:sp>
      <p:sp>
        <p:nvSpPr>
          <p:cNvPr id="68" name="矩形 67"/>
          <p:cNvSpPr/>
          <p:nvPr/>
        </p:nvSpPr>
        <p:spPr>
          <a:xfrm>
            <a:off x="4602763" y="922927"/>
            <a:ext cx="1250433"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自动驾驶</a:t>
            </a:r>
            <a:endParaRPr lang="zh-CN" altLang="en-US" sz="2000" dirty="0"/>
          </a:p>
        </p:txBody>
      </p:sp>
      <p:sp>
        <p:nvSpPr>
          <p:cNvPr id="69" name="矩形 68"/>
          <p:cNvSpPr/>
          <p:nvPr/>
        </p:nvSpPr>
        <p:spPr>
          <a:xfrm>
            <a:off x="3586589" y="145041"/>
            <a:ext cx="1785573"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基础设施评估</a:t>
            </a:r>
            <a:endParaRPr lang="zh-CN" altLang="en-US" sz="2000" dirty="0"/>
          </a:p>
        </p:txBody>
      </p:sp>
      <p:sp>
        <p:nvSpPr>
          <p:cNvPr id="71" name="矩形 70"/>
          <p:cNvSpPr/>
          <p:nvPr/>
        </p:nvSpPr>
        <p:spPr>
          <a:xfrm>
            <a:off x="6037838" y="922927"/>
            <a:ext cx="1250433"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信控优化</a:t>
            </a:r>
            <a:endParaRPr lang="zh-CN" altLang="en-US" sz="2000" dirty="0"/>
          </a:p>
        </p:txBody>
      </p:sp>
      <p:sp>
        <p:nvSpPr>
          <p:cNvPr id="73" name="矩形 72"/>
          <p:cNvSpPr/>
          <p:nvPr/>
        </p:nvSpPr>
        <p:spPr>
          <a:xfrm>
            <a:off x="1588806" y="1598700"/>
            <a:ext cx="5803921" cy="1242352"/>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800" dirty="0"/>
          </a:p>
        </p:txBody>
      </p:sp>
      <p:sp>
        <p:nvSpPr>
          <p:cNvPr id="74" name="矩形 73"/>
          <p:cNvSpPr/>
          <p:nvPr/>
        </p:nvSpPr>
        <p:spPr>
          <a:xfrm>
            <a:off x="1694911" y="1687441"/>
            <a:ext cx="5570307" cy="385823"/>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用户中心</a:t>
            </a:r>
            <a:r>
              <a:rPr lang="en-US" altLang="zh-CN" sz="2000"/>
              <a:t>/</a:t>
            </a:r>
            <a:r>
              <a:rPr lang="zh-CN" altLang="en-US" sz="2000"/>
              <a:t>网关</a:t>
            </a:r>
            <a:endParaRPr lang="zh-CN" altLang="en-US" sz="2000" dirty="0"/>
          </a:p>
        </p:txBody>
      </p:sp>
      <p:sp>
        <p:nvSpPr>
          <p:cNvPr id="75" name="矩形 74"/>
          <p:cNvSpPr/>
          <p:nvPr/>
        </p:nvSpPr>
        <p:spPr>
          <a:xfrm>
            <a:off x="1768508" y="909353"/>
            <a:ext cx="1229988"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语音交互</a:t>
            </a:r>
            <a:endParaRPr lang="zh-CN" altLang="en-US" sz="2000" dirty="0"/>
          </a:p>
        </p:txBody>
      </p:sp>
      <p:sp>
        <p:nvSpPr>
          <p:cNvPr id="64" name="矩形 63"/>
          <p:cNvSpPr/>
          <p:nvPr/>
        </p:nvSpPr>
        <p:spPr>
          <a:xfrm>
            <a:off x="3077646" y="3674330"/>
            <a:ext cx="1229988"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图像识别</a:t>
            </a:r>
            <a:endParaRPr lang="zh-CN" altLang="en-US" sz="2000" dirty="0"/>
          </a:p>
        </p:txBody>
      </p:sp>
      <p:sp>
        <p:nvSpPr>
          <p:cNvPr id="77" name="矩形 76"/>
          <p:cNvSpPr/>
          <p:nvPr/>
        </p:nvSpPr>
        <p:spPr>
          <a:xfrm>
            <a:off x="1645566" y="3053657"/>
            <a:ext cx="1817981"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生成式大模型</a:t>
            </a:r>
            <a:endParaRPr lang="zh-CN" altLang="en-US" sz="2000" dirty="0"/>
          </a:p>
        </p:txBody>
      </p:sp>
      <p:sp>
        <p:nvSpPr>
          <p:cNvPr id="86" name="矩形 85"/>
          <p:cNvSpPr/>
          <p:nvPr/>
        </p:nvSpPr>
        <p:spPr>
          <a:xfrm>
            <a:off x="3566980" y="3067295"/>
            <a:ext cx="1229988"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语音识别</a:t>
            </a:r>
            <a:endParaRPr lang="zh-CN" altLang="en-US" sz="2000" dirty="0"/>
          </a:p>
        </p:txBody>
      </p:sp>
      <p:sp>
        <p:nvSpPr>
          <p:cNvPr id="87" name="矩形 86"/>
          <p:cNvSpPr/>
          <p:nvPr/>
        </p:nvSpPr>
        <p:spPr>
          <a:xfrm>
            <a:off x="1694911" y="2192641"/>
            <a:ext cx="1280535"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分析中心</a:t>
            </a:r>
            <a:endParaRPr lang="zh-CN" altLang="en-US" sz="2000" dirty="0"/>
          </a:p>
        </p:txBody>
      </p:sp>
      <p:sp>
        <p:nvSpPr>
          <p:cNvPr id="88" name="矩形 87"/>
          <p:cNvSpPr/>
          <p:nvPr/>
        </p:nvSpPr>
        <p:spPr>
          <a:xfrm>
            <a:off x="3217007" y="2201055"/>
            <a:ext cx="1217658"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策略中心</a:t>
            </a:r>
            <a:endParaRPr lang="zh-CN" altLang="en-US" sz="2000" dirty="0"/>
          </a:p>
        </p:txBody>
      </p:sp>
      <p:sp>
        <p:nvSpPr>
          <p:cNvPr id="89" name="矩形 88"/>
          <p:cNvSpPr/>
          <p:nvPr/>
        </p:nvSpPr>
        <p:spPr>
          <a:xfrm>
            <a:off x="4640617" y="2184955"/>
            <a:ext cx="1217658"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事件中心</a:t>
            </a:r>
            <a:endParaRPr lang="zh-CN" altLang="en-US" sz="2000" dirty="0"/>
          </a:p>
        </p:txBody>
      </p:sp>
      <p:sp>
        <p:nvSpPr>
          <p:cNvPr id="90" name="矩形 89"/>
          <p:cNvSpPr/>
          <p:nvPr/>
        </p:nvSpPr>
        <p:spPr>
          <a:xfrm>
            <a:off x="6022786" y="4510399"/>
            <a:ext cx="1280535"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虚幻引擎</a:t>
            </a:r>
            <a:endParaRPr lang="zh-CN" altLang="en-US" sz="2000" dirty="0"/>
          </a:p>
        </p:txBody>
      </p:sp>
      <p:sp>
        <p:nvSpPr>
          <p:cNvPr id="93" name="矩形 92"/>
          <p:cNvSpPr/>
          <p:nvPr/>
        </p:nvSpPr>
        <p:spPr>
          <a:xfrm>
            <a:off x="1702594" y="4521975"/>
            <a:ext cx="1280535"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地图数据</a:t>
            </a:r>
            <a:endParaRPr lang="zh-CN" altLang="en-US" sz="2000" dirty="0"/>
          </a:p>
        </p:txBody>
      </p:sp>
      <p:sp>
        <p:nvSpPr>
          <p:cNvPr id="94" name="矩形 93"/>
          <p:cNvSpPr/>
          <p:nvPr/>
        </p:nvSpPr>
        <p:spPr>
          <a:xfrm>
            <a:off x="3108731" y="4521975"/>
            <a:ext cx="1280535"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用户数据</a:t>
            </a:r>
            <a:endParaRPr lang="zh-CN" altLang="en-US" sz="2000" dirty="0"/>
          </a:p>
        </p:txBody>
      </p:sp>
      <p:sp>
        <p:nvSpPr>
          <p:cNvPr id="95" name="矩形 94"/>
          <p:cNvSpPr/>
          <p:nvPr/>
        </p:nvSpPr>
        <p:spPr>
          <a:xfrm>
            <a:off x="4587395" y="4521975"/>
            <a:ext cx="1280535"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实时监控</a:t>
            </a:r>
            <a:endParaRPr lang="zh-CN" altLang="en-US" sz="2000" dirty="0"/>
          </a:p>
        </p:txBody>
      </p:sp>
      <p:sp>
        <p:nvSpPr>
          <p:cNvPr id="96" name="矩形 95"/>
          <p:cNvSpPr/>
          <p:nvPr/>
        </p:nvSpPr>
        <p:spPr>
          <a:xfrm>
            <a:off x="5519559" y="141183"/>
            <a:ext cx="1745659"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城市规划设计</a:t>
            </a:r>
            <a:endParaRPr lang="zh-CN" altLang="en-US" sz="2000" dirty="0"/>
          </a:p>
        </p:txBody>
      </p:sp>
      <p:sp>
        <p:nvSpPr>
          <p:cNvPr id="97" name="矩形 96"/>
          <p:cNvSpPr/>
          <p:nvPr/>
        </p:nvSpPr>
        <p:spPr>
          <a:xfrm>
            <a:off x="6037836" y="2189464"/>
            <a:ext cx="1217658"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调度中心</a:t>
            </a:r>
            <a:endParaRPr lang="zh-CN" altLang="en-US" sz="2000" dirty="0"/>
          </a:p>
        </p:txBody>
      </p:sp>
      <p:sp>
        <p:nvSpPr>
          <p:cNvPr id="98" name="矩形 97"/>
          <p:cNvSpPr/>
          <p:nvPr/>
        </p:nvSpPr>
        <p:spPr>
          <a:xfrm>
            <a:off x="1651725" y="3666015"/>
            <a:ext cx="1268698"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目标检测</a:t>
            </a:r>
            <a:endParaRPr lang="zh-CN" altLang="en-US" sz="2000" dirty="0"/>
          </a:p>
        </p:txBody>
      </p:sp>
      <p:sp>
        <p:nvSpPr>
          <p:cNvPr id="99" name="矩形 98"/>
          <p:cNvSpPr/>
          <p:nvPr/>
        </p:nvSpPr>
        <p:spPr>
          <a:xfrm>
            <a:off x="4419672" y="3666015"/>
            <a:ext cx="1481076"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图像再识别</a:t>
            </a:r>
            <a:endParaRPr lang="zh-CN" altLang="en-US" sz="2000" dirty="0"/>
          </a:p>
        </p:txBody>
      </p:sp>
      <p:sp>
        <p:nvSpPr>
          <p:cNvPr id="100" name="矩形 99"/>
          <p:cNvSpPr/>
          <p:nvPr/>
        </p:nvSpPr>
        <p:spPr>
          <a:xfrm>
            <a:off x="4873809" y="3053657"/>
            <a:ext cx="2472812"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跨摄像头多目标跟踪</a:t>
            </a:r>
            <a:endParaRPr lang="zh-CN" altLang="en-US" sz="2000" dirty="0"/>
          </a:p>
        </p:txBody>
      </p:sp>
      <p:sp>
        <p:nvSpPr>
          <p:cNvPr id="101" name="矩形 100"/>
          <p:cNvSpPr/>
          <p:nvPr/>
        </p:nvSpPr>
        <p:spPr>
          <a:xfrm>
            <a:off x="5974572" y="3666014"/>
            <a:ext cx="1387419"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三维孪生</a:t>
            </a:r>
            <a:endParaRPr lang="zh-CN" altLang="en-US" sz="2000" dirty="0"/>
          </a:p>
        </p:txBody>
      </p:sp>
      <p:sp>
        <p:nvSpPr>
          <p:cNvPr id="103" name="矩形 102"/>
          <p:cNvSpPr/>
          <p:nvPr/>
        </p:nvSpPr>
        <p:spPr>
          <a:xfrm>
            <a:off x="7656268" y="1422531"/>
            <a:ext cx="1250433" cy="454755"/>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系统监控</a:t>
            </a:r>
            <a:endParaRPr lang="zh-CN" altLang="en-US" sz="2000" dirty="0"/>
          </a:p>
        </p:txBody>
      </p:sp>
      <p:sp>
        <p:nvSpPr>
          <p:cNvPr id="104" name="矩形 103"/>
          <p:cNvSpPr/>
          <p:nvPr/>
        </p:nvSpPr>
        <p:spPr>
          <a:xfrm>
            <a:off x="7666511" y="2988728"/>
            <a:ext cx="1250433" cy="469089"/>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模型管理</a:t>
            </a:r>
            <a:endParaRPr lang="zh-CN" altLang="en-US" sz="2000" dirty="0"/>
          </a:p>
        </p:txBody>
      </p:sp>
      <p:sp>
        <p:nvSpPr>
          <p:cNvPr id="105" name="矩形 104"/>
          <p:cNvSpPr/>
          <p:nvPr/>
        </p:nvSpPr>
        <p:spPr>
          <a:xfrm>
            <a:off x="7663952" y="4498663"/>
            <a:ext cx="1250433" cy="403750"/>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训练平台</a:t>
            </a:r>
            <a:endParaRPr lang="zh-CN" altLang="en-US" sz="2000" dirty="0"/>
          </a:p>
        </p:txBody>
      </p:sp>
      <p:pic>
        <p:nvPicPr>
          <p:cNvPr id="2" name="图片 1"/>
          <p:cNvPicPr>
            <a:picLocks noChangeAspect="1"/>
          </p:cNvPicPr>
          <p:nvPr/>
        </p:nvPicPr>
        <p:blipFill>
          <a:blip r:embed="rId1"/>
          <a:stretch>
            <a:fillRect/>
          </a:stretch>
        </p:blipFill>
        <p:spPr>
          <a:xfrm>
            <a:off x="7900043" y="712929"/>
            <a:ext cx="783371" cy="692143"/>
          </a:xfrm>
          <a:prstGeom prst="rect">
            <a:avLst/>
          </a:prstGeom>
        </p:spPr>
      </p:pic>
      <p:pic>
        <p:nvPicPr>
          <p:cNvPr id="4" name="图片 3"/>
          <p:cNvPicPr>
            <a:picLocks noChangeAspect="1"/>
          </p:cNvPicPr>
          <p:nvPr/>
        </p:nvPicPr>
        <p:blipFill>
          <a:blip r:embed="rId2"/>
          <a:stretch>
            <a:fillRect/>
          </a:stretch>
        </p:blipFill>
        <p:spPr>
          <a:xfrm>
            <a:off x="7831037" y="1993349"/>
            <a:ext cx="921379" cy="991197"/>
          </a:xfrm>
          <a:prstGeom prst="rect">
            <a:avLst/>
          </a:prstGeom>
        </p:spPr>
      </p:pic>
      <p:pic>
        <p:nvPicPr>
          <p:cNvPr id="6" name="图片 5"/>
          <p:cNvPicPr>
            <a:picLocks noChangeAspect="1"/>
          </p:cNvPicPr>
          <p:nvPr/>
        </p:nvPicPr>
        <p:blipFill>
          <a:blip r:embed="rId3"/>
          <a:stretch>
            <a:fillRect/>
          </a:stretch>
        </p:blipFill>
        <p:spPr>
          <a:xfrm>
            <a:off x="7811675" y="3629446"/>
            <a:ext cx="870066" cy="825159"/>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48" name="矩形 47"/>
          <p:cNvSpPr/>
          <p:nvPr/>
        </p:nvSpPr>
        <p:spPr>
          <a:xfrm>
            <a:off x="184298" y="38099"/>
            <a:ext cx="3773496" cy="2258951"/>
          </a:xfrm>
          <a:prstGeom prst="rect">
            <a:avLst/>
          </a:prstGeom>
          <a:noFill/>
          <a:ln w="12700">
            <a:solidFill>
              <a:schemeClr val="accent3"/>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圆角矩形 56"/>
          <p:cNvSpPr/>
          <p:nvPr/>
        </p:nvSpPr>
        <p:spPr>
          <a:xfrm>
            <a:off x="1508856" y="825462"/>
            <a:ext cx="976438" cy="495129"/>
          </a:xfrm>
          <a:prstGeom prst="roundRect">
            <a:avLst/>
          </a:prstGeom>
          <a:solidFill>
            <a:schemeClr val="accent4">
              <a:lumMod val="60000"/>
              <a:lumOff val="4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内侧前额叶皮层</a:t>
            </a:r>
            <a:endParaRPr lang="zh-CN" altLang="en-US" b="1">
              <a:solidFill>
                <a:schemeClr val="tx1"/>
              </a:solidFill>
            </a:endParaRPr>
          </a:p>
        </p:txBody>
      </p:sp>
      <p:sp>
        <p:nvSpPr>
          <p:cNvPr id="39" name="圆角矩形 38"/>
          <p:cNvSpPr/>
          <p:nvPr/>
        </p:nvSpPr>
        <p:spPr>
          <a:xfrm>
            <a:off x="2836028" y="825462"/>
            <a:ext cx="976438" cy="495129"/>
          </a:xfrm>
          <a:prstGeom prst="roundRect">
            <a:avLst/>
          </a:prstGeom>
          <a:solidFill>
            <a:schemeClr val="accent4">
              <a:lumMod val="60000"/>
              <a:lumOff val="4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尾侧前额叶皮层</a:t>
            </a:r>
            <a:endParaRPr lang="zh-CN" altLang="en-US" b="1">
              <a:solidFill>
                <a:schemeClr val="tx1"/>
              </a:solidFill>
            </a:endParaRPr>
          </a:p>
        </p:txBody>
      </p:sp>
      <p:sp>
        <p:nvSpPr>
          <p:cNvPr id="40" name="圆角矩形 39"/>
          <p:cNvSpPr/>
          <p:nvPr/>
        </p:nvSpPr>
        <p:spPr>
          <a:xfrm>
            <a:off x="1504420" y="1699536"/>
            <a:ext cx="976438" cy="495129"/>
          </a:xfrm>
          <a:prstGeom prst="roundRect">
            <a:avLst/>
          </a:prstGeom>
          <a:solidFill>
            <a:schemeClr val="accent4">
              <a:lumMod val="60000"/>
              <a:lumOff val="4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腹侧前额叶皮层</a:t>
            </a:r>
            <a:endParaRPr lang="zh-CN" altLang="en-US" b="1">
              <a:solidFill>
                <a:schemeClr val="tx1"/>
              </a:solidFill>
            </a:endParaRPr>
          </a:p>
        </p:txBody>
      </p:sp>
      <p:sp>
        <p:nvSpPr>
          <p:cNvPr id="42" name="圆角矩形 41"/>
          <p:cNvSpPr/>
          <p:nvPr/>
        </p:nvSpPr>
        <p:spPr>
          <a:xfrm>
            <a:off x="1508856" y="70623"/>
            <a:ext cx="976438" cy="495129"/>
          </a:xfrm>
          <a:prstGeom prst="roundRect">
            <a:avLst/>
          </a:prstGeom>
          <a:solidFill>
            <a:schemeClr val="accent4">
              <a:lumMod val="60000"/>
              <a:lumOff val="4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背侧前额叶皮层</a:t>
            </a:r>
            <a:endParaRPr lang="zh-CN" altLang="en-US" b="1">
              <a:solidFill>
                <a:schemeClr val="tx1"/>
              </a:solidFill>
            </a:endParaRPr>
          </a:p>
        </p:txBody>
      </p:sp>
      <p:sp>
        <p:nvSpPr>
          <p:cNvPr id="44" name="圆角矩形 43"/>
          <p:cNvSpPr/>
          <p:nvPr/>
        </p:nvSpPr>
        <p:spPr>
          <a:xfrm>
            <a:off x="279409" y="832928"/>
            <a:ext cx="733661" cy="495129"/>
          </a:xfrm>
          <a:prstGeom prst="roundRect">
            <a:avLst/>
          </a:prstGeom>
          <a:solidFill>
            <a:schemeClr val="accent4">
              <a:lumMod val="60000"/>
              <a:lumOff val="4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眶额皮层</a:t>
            </a:r>
            <a:endParaRPr lang="zh-CN" altLang="en-US" b="1">
              <a:solidFill>
                <a:schemeClr val="tx1"/>
              </a:solidFill>
            </a:endParaRPr>
          </a:p>
        </p:txBody>
      </p:sp>
      <p:sp>
        <p:nvSpPr>
          <p:cNvPr id="51" name="圆角矩形 50"/>
          <p:cNvSpPr/>
          <p:nvPr/>
        </p:nvSpPr>
        <p:spPr>
          <a:xfrm>
            <a:off x="4116470" y="825462"/>
            <a:ext cx="791165" cy="474243"/>
          </a:xfrm>
          <a:prstGeom prst="roundRect">
            <a:avLst/>
          </a:prstGeom>
          <a:solidFill>
            <a:schemeClr val="accent4">
              <a:lumMod val="60000"/>
              <a:lumOff val="4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前运动皮层</a:t>
            </a:r>
            <a:endParaRPr lang="zh-CN" altLang="en-US" b="1">
              <a:solidFill>
                <a:schemeClr val="tx1"/>
              </a:solidFill>
            </a:endParaRPr>
          </a:p>
        </p:txBody>
      </p:sp>
      <p:sp>
        <p:nvSpPr>
          <p:cNvPr id="52" name="圆角矩形 51"/>
          <p:cNvSpPr/>
          <p:nvPr/>
        </p:nvSpPr>
        <p:spPr>
          <a:xfrm>
            <a:off x="5178535" y="835116"/>
            <a:ext cx="806531" cy="464589"/>
          </a:xfrm>
          <a:prstGeom prst="roundRect">
            <a:avLst/>
          </a:prstGeom>
          <a:solidFill>
            <a:schemeClr val="accent4">
              <a:lumMod val="60000"/>
              <a:lumOff val="4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初级运动皮层</a:t>
            </a:r>
            <a:endParaRPr lang="zh-CN" altLang="en-US" b="1">
              <a:solidFill>
                <a:schemeClr val="tx1"/>
              </a:solidFill>
            </a:endParaRPr>
          </a:p>
        </p:txBody>
      </p:sp>
      <p:sp>
        <p:nvSpPr>
          <p:cNvPr id="54" name="圆角矩形 53"/>
          <p:cNvSpPr/>
          <p:nvPr/>
        </p:nvSpPr>
        <p:spPr>
          <a:xfrm>
            <a:off x="4109117" y="1608381"/>
            <a:ext cx="791165" cy="404451"/>
          </a:xfrm>
          <a:prstGeom prst="roundRect">
            <a:avLst/>
          </a:prstGeom>
          <a:solidFill>
            <a:schemeClr val="accent4">
              <a:lumMod val="60000"/>
              <a:lumOff val="4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a:solidFill>
                  <a:schemeClr val="tx1"/>
                </a:solidFill>
              </a:rPr>
              <a:t>辅助运动皮层</a:t>
            </a:r>
            <a:endParaRPr lang="zh-CN" altLang="en-US" sz="1000" b="1">
              <a:solidFill>
                <a:schemeClr val="tx1"/>
              </a:solidFill>
            </a:endParaRPr>
          </a:p>
        </p:txBody>
      </p:sp>
      <p:sp>
        <p:nvSpPr>
          <p:cNvPr id="64" name="圆角矩形 63"/>
          <p:cNvSpPr/>
          <p:nvPr/>
        </p:nvSpPr>
        <p:spPr>
          <a:xfrm>
            <a:off x="6153232" y="804576"/>
            <a:ext cx="806531" cy="464589"/>
          </a:xfrm>
          <a:prstGeom prst="roundRect">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初级感觉皮层</a:t>
            </a:r>
            <a:endParaRPr lang="zh-CN" altLang="en-US" b="1">
              <a:solidFill>
                <a:schemeClr val="tx1"/>
              </a:solidFill>
            </a:endParaRPr>
          </a:p>
        </p:txBody>
      </p:sp>
      <p:sp>
        <p:nvSpPr>
          <p:cNvPr id="66" name="圆角矩形 65"/>
          <p:cNvSpPr/>
          <p:nvPr/>
        </p:nvSpPr>
        <p:spPr>
          <a:xfrm>
            <a:off x="7113753" y="803829"/>
            <a:ext cx="806531" cy="464589"/>
          </a:xfrm>
          <a:prstGeom prst="roundRect">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后顶叶皮层</a:t>
            </a:r>
            <a:endParaRPr lang="zh-CN" altLang="en-US" b="1">
              <a:solidFill>
                <a:schemeClr val="tx1"/>
              </a:solidFill>
            </a:endParaRPr>
          </a:p>
        </p:txBody>
      </p:sp>
      <p:cxnSp>
        <p:nvCxnSpPr>
          <p:cNvPr id="7" name="肘形连接符 6"/>
          <p:cNvCxnSpPr>
            <a:stCxn id="66" idx="0"/>
            <a:endCxn id="42" idx="3"/>
          </p:cNvCxnSpPr>
          <p:nvPr/>
        </p:nvCxnSpPr>
        <p:spPr>
          <a:xfrm rot="16200000" flipV="1">
            <a:off x="4758337" y="-1954854"/>
            <a:ext cx="485641" cy="5031725"/>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a:stCxn id="64" idx="3"/>
            <a:endCxn id="66" idx="1"/>
          </p:cNvCxnSpPr>
          <p:nvPr/>
        </p:nvCxnSpPr>
        <p:spPr>
          <a:xfrm flipV="1">
            <a:off x="6959763" y="1036124"/>
            <a:ext cx="153990" cy="74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68" name="圆角矩形 67"/>
          <p:cNvSpPr/>
          <p:nvPr/>
        </p:nvSpPr>
        <p:spPr>
          <a:xfrm>
            <a:off x="8042796" y="2208275"/>
            <a:ext cx="806531" cy="464589"/>
          </a:xfrm>
          <a:prstGeom prst="roundRect">
            <a:avLst/>
          </a:prstGeom>
          <a:solidFill>
            <a:schemeClr val="accent4">
              <a:lumMod val="60000"/>
              <a:lumOff val="40000"/>
            </a:schemeClr>
          </a:solidFill>
          <a:ln>
            <a:solidFill>
              <a:srgbClr val="72AE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初级视觉皮层</a:t>
            </a:r>
            <a:endParaRPr lang="zh-CN" altLang="en-US" b="1">
              <a:solidFill>
                <a:schemeClr val="tx1"/>
              </a:solidFill>
            </a:endParaRPr>
          </a:p>
        </p:txBody>
      </p:sp>
      <p:sp>
        <p:nvSpPr>
          <p:cNvPr id="69" name="圆角矩形 68"/>
          <p:cNvSpPr/>
          <p:nvPr/>
        </p:nvSpPr>
        <p:spPr>
          <a:xfrm>
            <a:off x="7233257" y="2208275"/>
            <a:ext cx="581697" cy="464589"/>
          </a:xfrm>
          <a:prstGeom prst="roundRect">
            <a:avLst/>
          </a:prstGeom>
          <a:solidFill>
            <a:schemeClr val="accent4">
              <a:lumMod val="60000"/>
              <a:lumOff val="40000"/>
            </a:schemeClr>
          </a:solidFill>
          <a:ln>
            <a:solidFill>
              <a:srgbClr val="72AE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V2</a:t>
            </a:r>
            <a:endParaRPr lang="zh-CN" altLang="en-US" b="1">
              <a:solidFill>
                <a:schemeClr val="tx1"/>
              </a:solidFill>
            </a:endParaRPr>
          </a:p>
        </p:txBody>
      </p:sp>
      <p:sp>
        <p:nvSpPr>
          <p:cNvPr id="77" name="圆角矩形 76"/>
          <p:cNvSpPr/>
          <p:nvPr/>
        </p:nvSpPr>
        <p:spPr>
          <a:xfrm>
            <a:off x="7162376" y="1566301"/>
            <a:ext cx="717396" cy="464589"/>
          </a:xfrm>
          <a:prstGeom prst="roundRect">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MT/</a:t>
            </a:r>
            <a:endParaRPr lang="en-US" altLang="zh-CN" b="1">
              <a:solidFill>
                <a:schemeClr val="tx1"/>
              </a:solidFill>
            </a:endParaRPr>
          </a:p>
          <a:p>
            <a:pPr algn="ctr"/>
            <a:r>
              <a:rPr lang="en-US" altLang="zh-CN" b="1">
                <a:solidFill>
                  <a:schemeClr val="tx1"/>
                </a:solidFill>
              </a:rPr>
              <a:t>MST</a:t>
            </a:r>
            <a:endParaRPr lang="zh-CN" altLang="en-US" b="1">
              <a:solidFill>
                <a:schemeClr val="tx1"/>
              </a:solidFill>
            </a:endParaRPr>
          </a:p>
        </p:txBody>
      </p:sp>
      <p:cxnSp>
        <p:nvCxnSpPr>
          <p:cNvPr id="17" name="直接箭头连接符 16"/>
          <p:cNvCxnSpPr>
            <a:stCxn id="77" idx="0"/>
            <a:endCxn id="66" idx="2"/>
          </p:cNvCxnSpPr>
          <p:nvPr/>
        </p:nvCxnSpPr>
        <p:spPr>
          <a:xfrm flipH="1" flipV="1">
            <a:off x="7517019" y="1268418"/>
            <a:ext cx="4055" cy="29788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a:stCxn id="69" idx="0"/>
            <a:endCxn id="77" idx="2"/>
          </p:cNvCxnSpPr>
          <p:nvPr/>
        </p:nvCxnSpPr>
        <p:spPr>
          <a:xfrm flipH="1" flipV="1">
            <a:off x="7521074" y="2030890"/>
            <a:ext cx="3032" cy="17738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a:stCxn id="68" idx="1"/>
            <a:endCxn id="69" idx="3"/>
          </p:cNvCxnSpPr>
          <p:nvPr/>
        </p:nvCxnSpPr>
        <p:spPr>
          <a:xfrm flipH="1">
            <a:off x="7814954" y="2440570"/>
            <a:ext cx="227842" cy="0"/>
          </a:xfrm>
          <a:prstGeom prst="straightConnector1">
            <a:avLst/>
          </a:prstGeom>
          <a:ln w="19050">
            <a:solidFill>
              <a:srgbClr val="72AE46"/>
            </a:solidFill>
            <a:tailEnd type="triangle"/>
          </a:ln>
        </p:spPr>
        <p:style>
          <a:lnRef idx="1">
            <a:schemeClr val="accent1"/>
          </a:lnRef>
          <a:fillRef idx="0">
            <a:schemeClr val="accent1"/>
          </a:fillRef>
          <a:effectRef idx="0">
            <a:schemeClr val="accent1"/>
          </a:effectRef>
          <a:fontRef idx="minor">
            <a:schemeClr val="tx1"/>
          </a:fontRef>
        </p:style>
      </p:cxnSp>
      <p:sp>
        <p:nvSpPr>
          <p:cNvPr id="78" name="圆角矩形 77"/>
          <p:cNvSpPr/>
          <p:nvPr/>
        </p:nvSpPr>
        <p:spPr>
          <a:xfrm>
            <a:off x="6289465" y="2208275"/>
            <a:ext cx="581697" cy="464589"/>
          </a:xfrm>
          <a:prstGeom prst="roundRect">
            <a:avLst/>
          </a:prstGeom>
          <a:solidFill>
            <a:schemeClr val="accent4">
              <a:lumMod val="60000"/>
              <a:lumOff val="40000"/>
            </a:schemeClr>
          </a:solidFill>
          <a:ln>
            <a:solidFill>
              <a:srgbClr val="72AE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V4</a:t>
            </a:r>
            <a:endParaRPr lang="zh-CN" altLang="en-US" b="1">
              <a:solidFill>
                <a:schemeClr val="tx1"/>
              </a:solidFill>
            </a:endParaRPr>
          </a:p>
        </p:txBody>
      </p:sp>
      <p:sp>
        <p:nvSpPr>
          <p:cNvPr id="82" name="圆角矩形 81"/>
          <p:cNvSpPr/>
          <p:nvPr/>
        </p:nvSpPr>
        <p:spPr>
          <a:xfrm>
            <a:off x="5280954" y="2210137"/>
            <a:ext cx="738561" cy="464589"/>
          </a:xfrm>
          <a:prstGeom prst="roundRect">
            <a:avLst/>
          </a:prstGeom>
          <a:solidFill>
            <a:schemeClr val="accent4">
              <a:lumMod val="60000"/>
              <a:lumOff val="40000"/>
            </a:schemeClr>
          </a:solidFill>
          <a:ln>
            <a:solidFill>
              <a:srgbClr val="72AE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下颞皮层</a:t>
            </a:r>
            <a:endParaRPr lang="zh-CN" altLang="en-US" b="1">
              <a:solidFill>
                <a:schemeClr val="tx1"/>
              </a:solidFill>
            </a:endParaRPr>
          </a:p>
        </p:txBody>
      </p:sp>
      <p:cxnSp>
        <p:nvCxnSpPr>
          <p:cNvPr id="23" name="直接箭头连接符 22"/>
          <p:cNvCxnSpPr>
            <a:stCxn id="69" idx="1"/>
            <a:endCxn id="78" idx="3"/>
          </p:cNvCxnSpPr>
          <p:nvPr/>
        </p:nvCxnSpPr>
        <p:spPr>
          <a:xfrm flipH="1">
            <a:off x="6871162" y="2440570"/>
            <a:ext cx="362095" cy="0"/>
          </a:xfrm>
          <a:prstGeom prst="straightConnector1">
            <a:avLst/>
          </a:prstGeom>
          <a:ln w="19050">
            <a:solidFill>
              <a:srgbClr val="72AE46"/>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p:cNvCxnSpPr>
            <a:stCxn id="78" idx="1"/>
            <a:endCxn id="82" idx="3"/>
          </p:cNvCxnSpPr>
          <p:nvPr/>
        </p:nvCxnSpPr>
        <p:spPr>
          <a:xfrm flipH="1">
            <a:off x="6019515" y="2440570"/>
            <a:ext cx="269950" cy="1862"/>
          </a:xfrm>
          <a:prstGeom prst="straightConnector1">
            <a:avLst/>
          </a:prstGeom>
          <a:ln w="19050">
            <a:solidFill>
              <a:srgbClr val="72AE46"/>
            </a:solidFill>
            <a:tailEnd type="triangle"/>
          </a:ln>
        </p:spPr>
        <p:style>
          <a:lnRef idx="1">
            <a:schemeClr val="accent1"/>
          </a:lnRef>
          <a:fillRef idx="0">
            <a:schemeClr val="accent1"/>
          </a:fillRef>
          <a:effectRef idx="0">
            <a:schemeClr val="accent1"/>
          </a:effectRef>
          <a:fontRef idx="minor">
            <a:schemeClr val="tx1"/>
          </a:fontRef>
        </p:style>
      </p:cxnSp>
      <p:cxnSp>
        <p:nvCxnSpPr>
          <p:cNvPr id="29" name="肘形连接符 28"/>
          <p:cNvCxnSpPr>
            <a:stCxn id="82" idx="1"/>
            <a:endCxn id="40" idx="3"/>
          </p:cNvCxnSpPr>
          <p:nvPr/>
        </p:nvCxnSpPr>
        <p:spPr>
          <a:xfrm rot="10800000">
            <a:off x="2480858" y="1947102"/>
            <a:ext cx="2800096" cy="495331"/>
          </a:xfrm>
          <a:prstGeom prst="bentConnector3">
            <a:avLst>
              <a:gd name="adj1" fmla="val 57594"/>
            </a:avLst>
          </a:prstGeom>
          <a:ln w="19050">
            <a:solidFill>
              <a:srgbClr val="72AE46"/>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p:cNvCxnSpPr>
            <a:stCxn id="51" idx="3"/>
            <a:endCxn id="52" idx="1"/>
          </p:cNvCxnSpPr>
          <p:nvPr/>
        </p:nvCxnSpPr>
        <p:spPr>
          <a:xfrm>
            <a:off x="4907635" y="1062584"/>
            <a:ext cx="270900" cy="4827"/>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a:stCxn id="39" idx="3"/>
            <a:endCxn id="51" idx="1"/>
          </p:cNvCxnSpPr>
          <p:nvPr/>
        </p:nvCxnSpPr>
        <p:spPr>
          <a:xfrm flipV="1">
            <a:off x="3812466" y="1062584"/>
            <a:ext cx="304004" cy="1044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86" name="圆角矩形 85"/>
          <p:cNvSpPr/>
          <p:nvPr/>
        </p:nvSpPr>
        <p:spPr>
          <a:xfrm>
            <a:off x="3569095" y="2845432"/>
            <a:ext cx="764864" cy="385711"/>
          </a:xfrm>
          <a:prstGeom prst="roundRect">
            <a:avLst/>
          </a:prstGeom>
          <a:solidFill>
            <a:schemeClr val="accent4">
              <a:lumMod val="60000"/>
              <a:lumOff val="40000"/>
            </a:schemeClr>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a:solidFill>
                  <a:schemeClr val="tx1"/>
                </a:solidFill>
              </a:rPr>
              <a:t>丘脑腹外侧核嘴侧</a:t>
            </a:r>
            <a:endParaRPr lang="zh-CN" altLang="en-US" sz="1000" b="1">
              <a:solidFill>
                <a:schemeClr val="tx1"/>
              </a:solidFill>
            </a:endParaRPr>
          </a:p>
        </p:txBody>
      </p:sp>
      <p:sp>
        <p:nvSpPr>
          <p:cNvPr id="87" name="圆角矩形 86"/>
          <p:cNvSpPr/>
          <p:nvPr/>
        </p:nvSpPr>
        <p:spPr>
          <a:xfrm>
            <a:off x="5274207" y="2840020"/>
            <a:ext cx="764864" cy="385711"/>
          </a:xfrm>
          <a:prstGeom prst="roundRect">
            <a:avLst/>
          </a:prstGeom>
          <a:solidFill>
            <a:schemeClr val="accent4">
              <a:lumMod val="60000"/>
              <a:lumOff val="40000"/>
            </a:schemeClr>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a:solidFill>
                  <a:schemeClr val="tx1"/>
                </a:solidFill>
              </a:rPr>
              <a:t>丘脑腹外侧核尾侧</a:t>
            </a:r>
            <a:endParaRPr lang="zh-CN" altLang="en-US" sz="1000" b="1">
              <a:solidFill>
                <a:schemeClr val="tx1"/>
              </a:solidFill>
            </a:endParaRPr>
          </a:p>
        </p:txBody>
      </p:sp>
      <p:sp>
        <p:nvSpPr>
          <p:cNvPr id="88" name="圆角矩形 87"/>
          <p:cNvSpPr/>
          <p:nvPr/>
        </p:nvSpPr>
        <p:spPr>
          <a:xfrm>
            <a:off x="6207085" y="2843867"/>
            <a:ext cx="764864" cy="385711"/>
          </a:xfrm>
          <a:prstGeom prst="roundRect">
            <a:avLst/>
          </a:prstGeom>
          <a:solidFill>
            <a:schemeClr val="accent4">
              <a:lumMod val="60000"/>
              <a:lumOff val="40000"/>
            </a:schemeClr>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a:solidFill>
                  <a:schemeClr val="tx1"/>
                </a:solidFill>
              </a:rPr>
              <a:t>脑桥</a:t>
            </a:r>
            <a:r>
              <a:rPr lang="en-US" altLang="zh-CN" sz="1000" b="1">
                <a:solidFill>
                  <a:schemeClr val="tx1"/>
                </a:solidFill>
              </a:rPr>
              <a:t>/</a:t>
            </a:r>
            <a:r>
              <a:rPr lang="zh-CN" altLang="en-US" sz="1000" b="1">
                <a:solidFill>
                  <a:schemeClr val="tx1"/>
                </a:solidFill>
              </a:rPr>
              <a:t>小脑</a:t>
            </a:r>
            <a:endParaRPr lang="zh-CN" altLang="en-US" sz="1000" b="1">
              <a:solidFill>
                <a:schemeClr val="tx1"/>
              </a:solidFill>
            </a:endParaRPr>
          </a:p>
        </p:txBody>
      </p:sp>
      <p:cxnSp>
        <p:nvCxnSpPr>
          <p:cNvPr id="37" name="直接箭头连接符 36"/>
          <p:cNvCxnSpPr/>
          <p:nvPr/>
        </p:nvCxnSpPr>
        <p:spPr>
          <a:xfrm flipH="1" flipV="1">
            <a:off x="6045763" y="3042991"/>
            <a:ext cx="168014" cy="3847"/>
          </a:xfrm>
          <a:prstGeom prst="straightConnector1">
            <a:avLst/>
          </a:prstGeom>
          <a:ln w="190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90" name="肘形连接符 89"/>
          <p:cNvCxnSpPr>
            <a:stCxn id="87" idx="1"/>
            <a:endCxn id="52" idx="2"/>
          </p:cNvCxnSpPr>
          <p:nvPr/>
        </p:nvCxnSpPr>
        <p:spPr>
          <a:xfrm rot="10800000" flipH="1">
            <a:off x="5274207" y="1299706"/>
            <a:ext cx="307594" cy="1733171"/>
          </a:xfrm>
          <a:prstGeom prst="bentConnector4">
            <a:avLst>
              <a:gd name="adj1" fmla="val -42056"/>
              <a:gd name="adj2" fmla="val 55564"/>
            </a:avLst>
          </a:prstGeom>
          <a:ln w="190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94" name="肘形连接符 93"/>
          <p:cNvCxnSpPr>
            <a:stCxn id="86" idx="3"/>
            <a:endCxn id="54" idx="2"/>
          </p:cNvCxnSpPr>
          <p:nvPr/>
        </p:nvCxnSpPr>
        <p:spPr>
          <a:xfrm flipV="1">
            <a:off x="4333959" y="2012832"/>
            <a:ext cx="170741" cy="1025456"/>
          </a:xfrm>
          <a:prstGeom prst="bentConnector2">
            <a:avLst/>
          </a:prstGeom>
          <a:ln w="190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97" name="肘形连接符 96"/>
          <p:cNvCxnSpPr>
            <a:stCxn id="68" idx="0"/>
            <a:endCxn id="77" idx="3"/>
          </p:cNvCxnSpPr>
          <p:nvPr/>
        </p:nvCxnSpPr>
        <p:spPr>
          <a:xfrm rot="16200000" flipV="1">
            <a:off x="7958078" y="1720291"/>
            <a:ext cx="409679" cy="566290"/>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8" name="圆角矩形 97"/>
          <p:cNvSpPr/>
          <p:nvPr/>
        </p:nvSpPr>
        <p:spPr>
          <a:xfrm>
            <a:off x="184298" y="2463865"/>
            <a:ext cx="3216783" cy="1658556"/>
          </a:xfrm>
          <a:prstGeom prst="roundRect">
            <a:avLst/>
          </a:prstGeom>
          <a:solidFill>
            <a:schemeClr val="bg1"/>
          </a:solidFill>
          <a:ln w="6350">
            <a:solidFill>
              <a:schemeClr val="accent3"/>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b="1">
              <a:solidFill>
                <a:schemeClr val="tx1"/>
              </a:solidFill>
            </a:endParaRPr>
          </a:p>
        </p:txBody>
      </p:sp>
      <p:sp>
        <p:nvSpPr>
          <p:cNvPr id="106" name="圆角矩形 105"/>
          <p:cNvSpPr/>
          <p:nvPr/>
        </p:nvSpPr>
        <p:spPr>
          <a:xfrm>
            <a:off x="4065827" y="3564426"/>
            <a:ext cx="559046" cy="248215"/>
          </a:xfrm>
          <a:prstGeom prst="roundRect">
            <a:avLst/>
          </a:prstGeom>
          <a:solidFill>
            <a:schemeClr val="accent4">
              <a:lumMod val="60000"/>
              <a:lumOff val="40000"/>
            </a:schemeClr>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a:solidFill>
                  <a:schemeClr val="tx1"/>
                </a:solidFill>
              </a:rPr>
              <a:t>红核</a:t>
            </a:r>
            <a:endParaRPr lang="zh-CN" altLang="en-US" sz="1000" b="1">
              <a:solidFill>
                <a:schemeClr val="tx1"/>
              </a:solidFill>
            </a:endParaRPr>
          </a:p>
        </p:txBody>
      </p:sp>
      <p:sp>
        <p:nvSpPr>
          <p:cNvPr id="107" name="圆角矩形 106"/>
          <p:cNvSpPr/>
          <p:nvPr/>
        </p:nvSpPr>
        <p:spPr>
          <a:xfrm>
            <a:off x="5153370" y="3593327"/>
            <a:ext cx="604870" cy="247986"/>
          </a:xfrm>
          <a:prstGeom prst="roundRect">
            <a:avLst/>
          </a:prstGeom>
          <a:solidFill>
            <a:schemeClr val="accent4">
              <a:lumMod val="60000"/>
              <a:lumOff val="40000"/>
            </a:schemeClr>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a:solidFill>
                  <a:schemeClr val="tx1"/>
                </a:solidFill>
              </a:rPr>
              <a:t>网状核</a:t>
            </a:r>
            <a:endParaRPr lang="zh-CN" altLang="en-US" sz="1000" b="1">
              <a:solidFill>
                <a:schemeClr val="tx1"/>
              </a:solidFill>
            </a:endParaRPr>
          </a:p>
        </p:txBody>
      </p:sp>
      <p:sp>
        <p:nvSpPr>
          <p:cNvPr id="108" name="圆角矩形 107"/>
          <p:cNvSpPr/>
          <p:nvPr/>
        </p:nvSpPr>
        <p:spPr>
          <a:xfrm>
            <a:off x="6113599" y="3564427"/>
            <a:ext cx="882806" cy="276885"/>
          </a:xfrm>
          <a:prstGeom prst="roundRect">
            <a:avLst/>
          </a:prstGeom>
          <a:solidFill>
            <a:schemeClr val="accent4">
              <a:lumMod val="60000"/>
              <a:lumOff val="40000"/>
            </a:schemeClr>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a:solidFill>
                  <a:schemeClr val="tx1"/>
                </a:solidFill>
              </a:rPr>
              <a:t>上丘</a:t>
            </a:r>
            <a:r>
              <a:rPr lang="en-US" altLang="zh-CN" sz="1000" b="1">
                <a:solidFill>
                  <a:schemeClr val="tx1"/>
                </a:solidFill>
              </a:rPr>
              <a:t>/</a:t>
            </a:r>
            <a:r>
              <a:rPr lang="zh-CN" altLang="en-US" sz="1000" b="1">
                <a:solidFill>
                  <a:schemeClr val="tx1"/>
                </a:solidFill>
              </a:rPr>
              <a:t>前庭核</a:t>
            </a:r>
            <a:endParaRPr lang="zh-CN" altLang="en-US" sz="1000" b="1">
              <a:solidFill>
                <a:schemeClr val="tx1"/>
              </a:solidFill>
            </a:endParaRPr>
          </a:p>
        </p:txBody>
      </p:sp>
      <p:sp>
        <p:nvSpPr>
          <p:cNvPr id="109" name="圆角矩形 108"/>
          <p:cNvSpPr/>
          <p:nvPr/>
        </p:nvSpPr>
        <p:spPr>
          <a:xfrm>
            <a:off x="3890226" y="4349189"/>
            <a:ext cx="3106178" cy="247986"/>
          </a:xfrm>
          <a:prstGeom prst="roundRect">
            <a:avLst/>
          </a:prstGeom>
          <a:solidFill>
            <a:schemeClr val="bg1">
              <a:lumMod val="95000"/>
            </a:schemeClr>
          </a:solidFill>
          <a:ln w="63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a:solidFill>
                  <a:schemeClr val="tx1"/>
                </a:solidFill>
              </a:rPr>
              <a:t>脊髓</a:t>
            </a:r>
            <a:endParaRPr lang="zh-CN" altLang="en-US" sz="1000" b="1">
              <a:solidFill>
                <a:schemeClr val="tx1"/>
              </a:solidFill>
            </a:endParaRPr>
          </a:p>
        </p:txBody>
      </p:sp>
      <p:cxnSp>
        <p:nvCxnSpPr>
          <p:cNvPr id="114" name="直接箭头连接符 113"/>
          <p:cNvCxnSpPr>
            <a:stCxn id="54" idx="0"/>
            <a:endCxn id="51" idx="2"/>
          </p:cNvCxnSpPr>
          <p:nvPr/>
        </p:nvCxnSpPr>
        <p:spPr>
          <a:xfrm flipV="1">
            <a:off x="4504700" y="1299705"/>
            <a:ext cx="7353" cy="3086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18" name="矩形 117"/>
          <p:cNvSpPr/>
          <p:nvPr/>
        </p:nvSpPr>
        <p:spPr>
          <a:xfrm>
            <a:off x="3963711" y="3966162"/>
            <a:ext cx="1284408" cy="281062"/>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a:solidFill>
                  <a:schemeClr val="tx1"/>
                </a:solidFill>
              </a:rPr>
              <a:t>外侧通路</a:t>
            </a:r>
            <a:r>
              <a:rPr lang="en-US" altLang="zh-CN" sz="1000" b="1">
                <a:solidFill>
                  <a:schemeClr val="tx1"/>
                </a:solidFill>
              </a:rPr>
              <a:t>:</a:t>
            </a:r>
            <a:r>
              <a:rPr lang="zh-CN" altLang="en-US" sz="1000" b="1">
                <a:solidFill>
                  <a:schemeClr val="tx1"/>
                </a:solidFill>
              </a:rPr>
              <a:t>远</a:t>
            </a:r>
            <a:r>
              <a:rPr lang="zh-CN" altLang="en-US" sz="1000" b="1" smtClean="0">
                <a:solidFill>
                  <a:schemeClr val="tx1"/>
                </a:solidFill>
              </a:rPr>
              <a:t>端</a:t>
            </a:r>
            <a:endParaRPr lang="zh-CN" altLang="en-US" sz="1000" b="1">
              <a:solidFill>
                <a:schemeClr val="tx1"/>
              </a:solidFill>
            </a:endParaRPr>
          </a:p>
        </p:txBody>
      </p:sp>
      <p:sp>
        <p:nvSpPr>
          <p:cNvPr id="119" name="矩形 118"/>
          <p:cNvSpPr/>
          <p:nvPr/>
        </p:nvSpPr>
        <p:spPr>
          <a:xfrm>
            <a:off x="5298721" y="3969702"/>
            <a:ext cx="1572441" cy="281062"/>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a:solidFill>
                  <a:schemeClr val="tx1"/>
                </a:solidFill>
              </a:rPr>
              <a:t>腹内侧通路</a:t>
            </a:r>
            <a:r>
              <a:rPr lang="en-US" altLang="zh-CN" sz="1000" b="1">
                <a:solidFill>
                  <a:schemeClr val="tx1"/>
                </a:solidFill>
              </a:rPr>
              <a:t>:</a:t>
            </a:r>
            <a:r>
              <a:rPr lang="zh-CN" altLang="en-US" sz="1000" b="1">
                <a:solidFill>
                  <a:schemeClr val="tx1"/>
                </a:solidFill>
              </a:rPr>
              <a:t>姿</a:t>
            </a:r>
            <a:r>
              <a:rPr lang="zh-CN" altLang="en-US" sz="1000" b="1" smtClean="0">
                <a:solidFill>
                  <a:schemeClr val="tx1"/>
                </a:solidFill>
              </a:rPr>
              <a:t>势</a:t>
            </a:r>
            <a:endParaRPr lang="zh-CN" altLang="en-US" sz="1000" b="1">
              <a:solidFill>
                <a:schemeClr val="tx1"/>
              </a:solidFill>
            </a:endParaRPr>
          </a:p>
        </p:txBody>
      </p:sp>
      <p:cxnSp>
        <p:nvCxnSpPr>
          <p:cNvPr id="123" name="直接箭头连接符 122"/>
          <p:cNvCxnSpPr/>
          <p:nvPr/>
        </p:nvCxnSpPr>
        <p:spPr>
          <a:xfrm flipH="1">
            <a:off x="5008246" y="1073026"/>
            <a:ext cx="17674" cy="3261987"/>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8" name="肘形连接符 127"/>
          <p:cNvCxnSpPr>
            <a:endCxn id="106" idx="0"/>
          </p:cNvCxnSpPr>
          <p:nvPr/>
        </p:nvCxnSpPr>
        <p:spPr>
          <a:xfrm rot="10800000" flipV="1">
            <a:off x="4345351" y="3353980"/>
            <a:ext cx="655815" cy="210446"/>
          </a:xfrm>
          <a:prstGeom prst="bentConnector2">
            <a:avLst/>
          </a:prstGeom>
          <a:ln w="1905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1" name="肘形连接符 130"/>
          <p:cNvCxnSpPr>
            <a:endCxn id="107" idx="0"/>
          </p:cNvCxnSpPr>
          <p:nvPr/>
        </p:nvCxnSpPr>
        <p:spPr>
          <a:xfrm>
            <a:off x="5022194" y="3353980"/>
            <a:ext cx="433611" cy="239347"/>
          </a:xfrm>
          <a:prstGeom prst="bentConnector2">
            <a:avLst/>
          </a:prstGeom>
          <a:ln w="1905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3" name="肘形连接符 132"/>
          <p:cNvCxnSpPr>
            <a:endCxn id="108" idx="0"/>
          </p:cNvCxnSpPr>
          <p:nvPr/>
        </p:nvCxnSpPr>
        <p:spPr>
          <a:xfrm>
            <a:off x="5455805" y="3353980"/>
            <a:ext cx="1099197" cy="210447"/>
          </a:xfrm>
          <a:prstGeom prst="bentConnector2">
            <a:avLst/>
          </a:prstGeom>
          <a:ln w="1905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5" name="直接箭头连接符 134"/>
          <p:cNvCxnSpPr>
            <a:stCxn id="107" idx="2"/>
          </p:cNvCxnSpPr>
          <p:nvPr/>
        </p:nvCxnSpPr>
        <p:spPr>
          <a:xfrm>
            <a:off x="5455805" y="3841313"/>
            <a:ext cx="0" cy="493700"/>
          </a:xfrm>
          <a:prstGeom prst="straightConnector1">
            <a:avLst/>
          </a:prstGeom>
          <a:ln w="1905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7" name="直接箭头连接符 136"/>
          <p:cNvCxnSpPr>
            <a:stCxn id="108" idx="2"/>
          </p:cNvCxnSpPr>
          <p:nvPr/>
        </p:nvCxnSpPr>
        <p:spPr>
          <a:xfrm>
            <a:off x="6555002" y="3841312"/>
            <a:ext cx="0" cy="507877"/>
          </a:xfrm>
          <a:prstGeom prst="straightConnector1">
            <a:avLst/>
          </a:prstGeom>
          <a:ln w="1905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9" name="直接箭头连接符 138"/>
          <p:cNvCxnSpPr>
            <a:stCxn id="106" idx="2"/>
          </p:cNvCxnSpPr>
          <p:nvPr/>
        </p:nvCxnSpPr>
        <p:spPr>
          <a:xfrm>
            <a:off x="4345350" y="3812641"/>
            <a:ext cx="1" cy="522372"/>
          </a:xfrm>
          <a:prstGeom prst="straightConnector1">
            <a:avLst/>
          </a:prstGeom>
          <a:ln w="1905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3" name="圆角矩形 142"/>
          <p:cNvSpPr/>
          <p:nvPr/>
        </p:nvSpPr>
        <p:spPr>
          <a:xfrm>
            <a:off x="288437" y="2764968"/>
            <a:ext cx="1792088" cy="1043684"/>
          </a:xfrm>
          <a:prstGeom prst="roundRect">
            <a:avLst/>
          </a:prstGeom>
          <a:solidFill>
            <a:schemeClr val="accent4">
              <a:lumMod val="40000"/>
              <a:lumOff val="60000"/>
            </a:schemeClr>
          </a:solid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b="1">
              <a:solidFill>
                <a:schemeClr val="tx1"/>
              </a:solidFill>
            </a:endParaRPr>
          </a:p>
        </p:txBody>
      </p:sp>
      <p:sp>
        <p:nvSpPr>
          <p:cNvPr id="144" name="圆角矩形 143"/>
          <p:cNvSpPr/>
          <p:nvPr/>
        </p:nvSpPr>
        <p:spPr>
          <a:xfrm>
            <a:off x="2530410" y="2916427"/>
            <a:ext cx="611236" cy="252403"/>
          </a:xfrm>
          <a:prstGeom prst="roundRect">
            <a:avLst/>
          </a:prstGeom>
          <a:solidFill>
            <a:schemeClr val="accent4">
              <a:lumMod val="60000"/>
              <a:lumOff val="40000"/>
            </a:schemeClr>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a:solidFill>
                  <a:schemeClr val="tx1"/>
                </a:solidFill>
              </a:rPr>
              <a:t>苍白球</a:t>
            </a:r>
            <a:endParaRPr lang="zh-CN" altLang="en-US" sz="1000" b="1">
              <a:solidFill>
                <a:schemeClr val="tx1"/>
              </a:solidFill>
            </a:endParaRPr>
          </a:p>
        </p:txBody>
      </p:sp>
      <p:sp>
        <p:nvSpPr>
          <p:cNvPr id="152" name="矩形 151"/>
          <p:cNvSpPr/>
          <p:nvPr/>
        </p:nvSpPr>
        <p:spPr>
          <a:xfrm>
            <a:off x="837784" y="4190814"/>
            <a:ext cx="1643074" cy="176982"/>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9pPr>
          </a:lstStyle>
          <a:p>
            <a:pPr algn="ctr"/>
            <a:r>
              <a:rPr lang="zh-CN" altLang="en-US" sz="1000" b="1">
                <a:solidFill>
                  <a:schemeClr val="tx1"/>
                </a:solidFill>
              </a:rPr>
              <a:t>基底神经节（强化学习）</a:t>
            </a:r>
            <a:endParaRPr lang="zh-CN" altLang="en-US" sz="1000" b="1">
              <a:solidFill>
                <a:schemeClr val="tx1"/>
              </a:solidFill>
            </a:endParaRPr>
          </a:p>
        </p:txBody>
      </p:sp>
      <p:cxnSp>
        <p:nvCxnSpPr>
          <p:cNvPr id="157" name="肘形连接符 156"/>
          <p:cNvCxnSpPr>
            <a:stCxn id="64" idx="2"/>
            <a:endCxn id="88" idx="3"/>
          </p:cNvCxnSpPr>
          <p:nvPr/>
        </p:nvCxnSpPr>
        <p:spPr>
          <a:xfrm rot="16200000" flipH="1">
            <a:off x="5880444" y="1945218"/>
            <a:ext cx="1767558" cy="415451"/>
          </a:xfrm>
          <a:prstGeom prst="bentConnector4">
            <a:avLst>
              <a:gd name="adj1" fmla="val 44545"/>
              <a:gd name="adj2" fmla="val 131181"/>
            </a:avLst>
          </a:prstGeom>
          <a:ln w="190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179" name="矩形 178"/>
          <p:cNvSpPr/>
          <p:nvPr/>
        </p:nvSpPr>
        <p:spPr>
          <a:xfrm>
            <a:off x="880398" y="3854494"/>
            <a:ext cx="685893"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9pPr>
          </a:lstStyle>
          <a:p>
            <a:pPr algn="ctr"/>
            <a:r>
              <a:rPr lang="zh-CN" altLang="en-US" sz="1000" b="1">
                <a:solidFill>
                  <a:schemeClr val="tx1"/>
                </a:solidFill>
              </a:rPr>
              <a:t>纹状体</a:t>
            </a:r>
            <a:endParaRPr lang="zh-CN" altLang="en-US" sz="1000" b="1">
              <a:solidFill>
                <a:schemeClr val="tx1"/>
              </a:solidFill>
            </a:endParaRPr>
          </a:p>
        </p:txBody>
      </p:sp>
      <p:sp>
        <p:nvSpPr>
          <p:cNvPr id="182" name="圆角矩形 181"/>
          <p:cNvSpPr/>
          <p:nvPr/>
        </p:nvSpPr>
        <p:spPr>
          <a:xfrm>
            <a:off x="1071932" y="3428980"/>
            <a:ext cx="910695" cy="252403"/>
          </a:xfrm>
          <a:prstGeom prst="roundRect">
            <a:avLst/>
          </a:prstGeom>
          <a:solidFill>
            <a:schemeClr val="accent4">
              <a:lumMod val="60000"/>
              <a:lumOff val="40000"/>
            </a:schemeClr>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a:solidFill>
                  <a:schemeClr val="tx1"/>
                </a:solidFill>
              </a:rPr>
              <a:t>腹侧纹状体</a:t>
            </a:r>
            <a:endParaRPr lang="zh-CN" altLang="en-US" sz="1000" b="1">
              <a:solidFill>
                <a:schemeClr val="tx1"/>
              </a:solidFill>
            </a:endParaRPr>
          </a:p>
        </p:txBody>
      </p:sp>
      <p:sp>
        <p:nvSpPr>
          <p:cNvPr id="183" name="圆角矩形 182"/>
          <p:cNvSpPr/>
          <p:nvPr/>
        </p:nvSpPr>
        <p:spPr>
          <a:xfrm>
            <a:off x="1050176" y="2916427"/>
            <a:ext cx="910695" cy="252403"/>
          </a:xfrm>
          <a:prstGeom prst="roundRect">
            <a:avLst/>
          </a:prstGeom>
          <a:solidFill>
            <a:schemeClr val="accent4">
              <a:lumMod val="60000"/>
              <a:lumOff val="40000"/>
            </a:schemeClr>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a:solidFill>
                  <a:schemeClr val="tx1"/>
                </a:solidFill>
              </a:rPr>
              <a:t>背侧纹状体</a:t>
            </a:r>
            <a:endParaRPr lang="zh-CN" altLang="en-US" sz="1000" b="1">
              <a:solidFill>
                <a:schemeClr val="tx1"/>
              </a:solidFill>
            </a:endParaRPr>
          </a:p>
        </p:txBody>
      </p:sp>
      <p:cxnSp>
        <p:nvCxnSpPr>
          <p:cNvPr id="194" name="肘形连接符 193"/>
          <p:cNvCxnSpPr>
            <a:endCxn id="143" idx="0"/>
          </p:cNvCxnSpPr>
          <p:nvPr/>
        </p:nvCxnSpPr>
        <p:spPr>
          <a:xfrm rot="5400000">
            <a:off x="647026" y="1845702"/>
            <a:ext cx="1456722" cy="381811"/>
          </a:xfrm>
          <a:prstGeom prst="bentConnector3">
            <a:avLst>
              <a:gd name="adj1" fmla="val 18615"/>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97" name="矩形 196"/>
          <p:cNvSpPr/>
          <p:nvPr/>
        </p:nvSpPr>
        <p:spPr>
          <a:xfrm>
            <a:off x="398413" y="3482690"/>
            <a:ext cx="594123" cy="156735"/>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9pPr>
          </a:lstStyle>
          <a:p>
            <a:pPr algn="ctr"/>
            <a:r>
              <a:rPr lang="zh-CN" altLang="en-US" sz="1000" b="1">
                <a:solidFill>
                  <a:schemeClr val="tx1"/>
                </a:solidFill>
              </a:rPr>
              <a:t>评论家</a:t>
            </a:r>
            <a:endParaRPr lang="zh-CN" altLang="en-US" sz="1000" b="1">
              <a:solidFill>
                <a:schemeClr val="tx1"/>
              </a:solidFill>
            </a:endParaRPr>
          </a:p>
        </p:txBody>
      </p:sp>
      <p:sp>
        <p:nvSpPr>
          <p:cNvPr id="198" name="矩形 197"/>
          <p:cNvSpPr/>
          <p:nvPr/>
        </p:nvSpPr>
        <p:spPr>
          <a:xfrm>
            <a:off x="389355" y="2964262"/>
            <a:ext cx="609501" cy="156735"/>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9pPr>
          </a:lstStyle>
          <a:p>
            <a:pPr algn="ctr"/>
            <a:r>
              <a:rPr lang="zh-CN" altLang="en-US" sz="1000" b="1">
                <a:solidFill>
                  <a:schemeClr val="tx1"/>
                </a:solidFill>
              </a:rPr>
              <a:t>动作者</a:t>
            </a:r>
            <a:endParaRPr lang="zh-CN" altLang="en-US" sz="1000" b="1">
              <a:solidFill>
                <a:schemeClr val="tx1"/>
              </a:solidFill>
            </a:endParaRPr>
          </a:p>
        </p:txBody>
      </p:sp>
      <p:sp>
        <p:nvSpPr>
          <p:cNvPr id="210" name="矩形 209"/>
          <p:cNvSpPr/>
          <p:nvPr/>
        </p:nvSpPr>
        <p:spPr>
          <a:xfrm>
            <a:off x="1727588" y="3762979"/>
            <a:ext cx="1036103" cy="156735"/>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9pPr>
          </a:lstStyle>
          <a:p>
            <a:pPr algn="ctr"/>
            <a:r>
              <a:rPr lang="zh-CN" altLang="en-US" sz="1000" b="1">
                <a:solidFill>
                  <a:schemeClr val="tx1"/>
                </a:solidFill>
              </a:rPr>
              <a:t>多巴胺</a:t>
            </a:r>
            <a:endParaRPr lang="en-US" altLang="zh-CN" sz="1000" b="1">
              <a:solidFill>
                <a:schemeClr val="tx1"/>
              </a:solidFill>
            </a:endParaRPr>
          </a:p>
          <a:p>
            <a:pPr algn="ctr"/>
            <a:r>
              <a:rPr lang="en-US" altLang="zh-CN" sz="1000" b="1">
                <a:solidFill>
                  <a:schemeClr val="tx1"/>
                </a:solidFill>
              </a:rPr>
              <a:t>(</a:t>
            </a:r>
            <a:r>
              <a:rPr lang="zh-CN" altLang="en-US" sz="1000" b="1">
                <a:solidFill>
                  <a:schemeClr val="tx1"/>
                </a:solidFill>
              </a:rPr>
              <a:t>时间差分误差</a:t>
            </a:r>
            <a:r>
              <a:rPr lang="en-US" altLang="zh-CN" sz="1000" b="1">
                <a:solidFill>
                  <a:schemeClr val="tx1"/>
                </a:solidFill>
              </a:rPr>
              <a:t>)</a:t>
            </a:r>
            <a:endParaRPr lang="zh-CN" altLang="en-US" sz="1000" b="1">
              <a:solidFill>
                <a:schemeClr val="tx1"/>
              </a:solidFill>
            </a:endParaRPr>
          </a:p>
        </p:txBody>
      </p:sp>
      <p:sp>
        <p:nvSpPr>
          <p:cNvPr id="199" name="圆角矩形 198"/>
          <p:cNvSpPr/>
          <p:nvPr/>
        </p:nvSpPr>
        <p:spPr>
          <a:xfrm>
            <a:off x="5136419" y="4865385"/>
            <a:ext cx="620641" cy="231492"/>
          </a:xfrm>
          <a:prstGeom prst="roundRect">
            <a:avLst/>
          </a:prstGeom>
          <a:solidFill>
            <a:schemeClr val="accent4">
              <a:lumMod val="60000"/>
              <a:lumOff val="40000"/>
            </a:scheme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环境</a:t>
            </a:r>
            <a:endParaRPr lang="zh-CN" altLang="en-US" b="1">
              <a:solidFill>
                <a:schemeClr val="tx1"/>
              </a:solidFill>
            </a:endParaRPr>
          </a:p>
        </p:txBody>
      </p:sp>
      <p:cxnSp>
        <p:nvCxnSpPr>
          <p:cNvPr id="201" name="肘形连接符 200"/>
          <p:cNvCxnSpPr>
            <a:stCxn id="199" idx="3"/>
            <a:endCxn id="68" idx="3"/>
          </p:cNvCxnSpPr>
          <p:nvPr/>
        </p:nvCxnSpPr>
        <p:spPr>
          <a:xfrm flipV="1">
            <a:off x="5757060" y="2440570"/>
            <a:ext cx="3092267" cy="2540561"/>
          </a:xfrm>
          <a:prstGeom prst="bentConnector3">
            <a:avLst>
              <a:gd name="adj1" fmla="val 105422"/>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06" name="直接箭头连接符 205"/>
          <p:cNvCxnSpPr>
            <a:stCxn id="183" idx="3"/>
            <a:endCxn id="144" idx="1"/>
          </p:cNvCxnSpPr>
          <p:nvPr/>
        </p:nvCxnSpPr>
        <p:spPr>
          <a:xfrm>
            <a:off x="1960871" y="3042629"/>
            <a:ext cx="569539"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07" name="圆角矩形 206"/>
          <p:cNvSpPr/>
          <p:nvPr/>
        </p:nvSpPr>
        <p:spPr>
          <a:xfrm>
            <a:off x="2483722" y="3296582"/>
            <a:ext cx="787129" cy="512070"/>
          </a:xfrm>
          <a:prstGeom prst="roundRect">
            <a:avLst/>
          </a:prstGeom>
          <a:solidFill>
            <a:schemeClr val="accent4">
              <a:lumMod val="60000"/>
              <a:lumOff val="40000"/>
            </a:schemeClr>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a:solidFill>
                  <a:schemeClr val="tx1"/>
                </a:solidFill>
              </a:rPr>
              <a:t>中脑腹侧被盖区</a:t>
            </a:r>
            <a:r>
              <a:rPr lang="en-US" altLang="zh-CN" sz="1000" b="1">
                <a:solidFill>
                  <a:schemeClr val="tx1"/>
                </a:solidFill>
              </a:rPr>
              <a:t>/</a:t>
            </a:r>
            <a:r>
              <a:rPr lang="zh-CN" altLang="en-US" sz="1000" b="1">
                <a:solidFill>
                  <a:schemeClr val="tx1"/>
                </a:solidFill>
              </a:rPr>
              <a:t>黑质致密部</a:t>
            </a:r>
            <a:endParaRPr lang="zh-CN" altLang="en-US" sz="1000" b="1">
              <a:solidFill>
                <a:schemeClr val="tx1"/>
              </a:solidFill>
            </a:endParaRPr>
          </a:p>
        </p:txBody>
      </p:sp>
      <p:cxnSp>
        <p:nvCxnSpPr>
          <p:cNvPr id="225" name="直接箭头连接符 224"/>
          <p:cNvCxnSpPr>
            <a:stCxn id="207" idx="1"/>
            <a:endCxn id="182" idx="3"/>
          </p:cNvCxnSpPr>
          <p:nvPr/>
        </p:nvCxnSpPr>
        <p:spPr>
          <a:xfrm flipH="1">
            <a:off x="1982627" y="3552617"/>
            <a:ext cx="501095" cy="256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30" name="直接箭头连接符 229"/>
          <p:cNvCxnSpPr>
            <a:stCxn id="40" idx="0"/>
            <a:endCxn id="57" idx="2"/>
          </p:cNvCxnSpPr>
          <p:nvPr/>
        </p:nvCxnSpPr>
        <p:spPr>
          <a:xfrm flipV="1">
            <a:off x="1992639" y="1320591"/>
            <a:ext cx="4436" cy="37894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33" name="矩形 232"/>
          <p:cNvSpPr/>
          <p:nvPr/>
        </p:nvSpPr>
        <p:spPr>
          <a:xfrm>
            <a:off x="669806" y="1962847"/>
            <a:ext cx="461540"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9pPr>
          </a:lstStyle>
          <a:p>
            <a:pPr algn="ctr"/>
            <a:r>
              <a:rPr lang="zh-CN" altLang="en-US" sz="1000" b="1">
                <a:solidFill>
                  <a:schemeClr val="tx1"/>
                </a:solidFill>
              </a:rPr>
              <a:t>筛选</a:t>
            </a:r>
            <a:endParaRPr lang="en-US" altLang="zh-CN" sz="1000" b="1">
              <a:solidFill>
                <a:schemeClr val="tx1"/>
              </a:solidFill>
            </a:endParaRPr>
          </a:p>
          <a:p>
            <a:pPr algn="ctr"/>
            <a:r>
              <a:rPr lang="zh-CN" altLang="en-US" sz="1000" b="1">
                <a:solidFill>
                  <a:schemeClr val="tx1"/>
                </a:solidFill>
              </a:rPr>
              <a:t>动作</a:t>
            </a:r>
            <a:endParaRPr lang="zh-CN" altLang="en-US" sz="1000" b="1">
              <a:solidFill>
                <a:schemeClr val="tx1"/>
              </a:solidFill>
            </a:endParaRPr>
          </a:p>
        </p:txBody>
      </p:sp>
      <p:cxnSp>
        <p:nvCxnSpPr>
          <p:cNvPr id="235" name="直接箭头连接符 234"/>
          <p:cNvCxnSpPr>
            <a:stCxn id="44" idx="3"/>
            <a:endCxn id="57" idx="1"/>
          </p:cNvCxnSpPr>
          <p:nvPr/>
        </p:nvCxnSpPr>
        <p:spPr>
          <a:xfrm flipV="1">
            <a:off x="1013070" y="1073027"/>
            <a:ext cx="495786" cy="746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36" name="矩形 235"/>
          <p:cNvSpPr/>
          <p:nvPr/>
        </p:nvSpPr>
        <p:spPr>
          <a:xfrm>
            <a:off x="1006981" y="873613"/>
            <a:ext cx="461540" cy="156735"/>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9pPr>
          </a:lstStyle>
          <a:p>
            <a:pPr algn="ctr"/>
            <a:r>
              <a:rPr lang="zh-CN" altLang="en-US" sz="1000" b="1">
                <a:solidFill>
                  <a:schemeClr val="tx1"/>
                </a:solidFill>
              </a:rPr>
              <a:t>目的</a:t>
            </a:r>
            <a:endParaRPr lang="zh-CN" altLang="en-US" sz="1000" b="1">
              <a:solidFill>
                <a:schemeClr val="tx1"/>
              </a:solidFill>
            </a:endParaRPr>
          </a:p>
        </p:txBody>
      </p:sp>
      <p:cxnSp>
        <p:nvCxnSpPr>
          <p:cNvPr id="238" name="直接箭头连接符 237"/>
          <p:cNvCxnSpPr>
            <a:stCxn id="57" idx="3"/>
            <a:endCxn id="39" idx="1"/>
          </p:cNvCxnSpPr>
          <p:nvPr/>
        </p:nvCxnSpPr>
        <p:spPr>
          <a:xfrm>
            <a:off x="2485294" y="1073027"/>
            <a:ext cx="35073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39" name="矩形 238"/>
          <p:cNvSpPr/>
          <p:nvPr/>
        </p:nvSpPr>
        <p:spPr>
          <a:xfrm>
            <a:off x="2429891" y="870877"/>
            <a:ext cx="461540" cy="156735"/>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9pPr>
          </a:lstStyle>
          <a:p>
            <a:pPr algn="ctr"/>
            <a:r>
              <a:rPr lang="zh-CN" altLang="en-US" sz="1000" b="1">
                <a:solidFill>
                  <a:schemeClr val="tx1"/>
                </a:solidFill>
              </a:rPr>
              <a:t>动作</a:t>
            </a:r>
            <a:endParaRPr lang="zh-CN" altLang="en-US" sz="1000" b="1">
              <a:solidFill>
                <a:schemeClr val="tx1"/>
              </a:solidFill>
            </a:endParaRPr>
          </a:p>
        </p:txBody>
      </p:sp>
      <p:cxnSp>
        <p:nvCxnSpPr>
          <p:cNvPr id="241" name="直接箭头连接符 240"/>
          <p:cNvCxnSpPr>
            <a:stCxn id="42" idx="2"/>
            <a:endCxn id="57" idx="0"/>
          </p:cNvCxnSpPr>
          <p:nvPr/>
        </p:nvCxnSpPr>
        <p:spPr>
          <a:xfrm>
            <a:off x="1997075" y="565752"/>
            <a:ext cx="0" cy="25971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42" name="矩形 241"/>
          <p:cNvSpPr/>
          <p:nvPr/>
        </p:nvSpPr>
        <p:spPr>
          <a:xfrm>
            <a:off x="1984089" y="598748"/>
            <a:ext cx="461540" cy="156735"/>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9pPr>
          </a:lstStyle>
          <a:p>
            <a:pPr algn="ctr"/>
            <a:r>
              <a:rPr lang="zh-CN" altLang="en-US" sz="1000" b="1">
                <a:solidFill>
                  <a:schemeClr val="tx1"/>
                </a:solidFill>
              </a:rPr>
              <a:t>目标</a:t>
            </a:r>
            <a:endParaRPr lang="zh-CN" altLang="en-US" sz="1000" b="1">
              <a:solidFill>
                <a:schemeClr val="tx1"/>
              </a:solidFill>
            </a:endParaRPr>
          </a:p>
        </p:txBody>
      </p:sp>
      <p:sp>
        <p:nvSpPr>
          <p:cNvPr id="243" name="矩形 242"/>
          <p:cNvSpPr/>
          <p:nvPr/>
        </p:nvSpPr>
        <p:spPr>
          <a:xfrm>
            <a:off x="2780072" y="143638"/>
            <a:ext cx="835589" cy="156735"/>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9pPr>
          </a:lstStyle>
          <a:p>
            <a:pPr algn="ctr"/>
            <a:r>
              <a:rPr lang="zh-CN" altLang="en-US" sz="1000" b="1">
                <a:solidFill>
                  <a:schemeClr val="tx1"/>
                </a:solidFill>
              </a:rPr>
              <a:t>最近事件</a:t>
            </a:r>
            <a:endParaRPr lang="zh-CN" altLang="en-US" sz="1000" b="1">
              <a:solidFill>
                <a:schemeClr val="tx1"/>
              </a:solidFill>
            </a:endParaRPr>
          </a:p>
        </p:txBody>
      </p:sp>
      <p:sp>
        <p:nvSpPr>
          <p:cNvPr id="244" name="矩形 243"/>
          <p:cNvSpPr/>
          <p:nvPr/>
        </p:nvSpPr>
        <p:spPr>
          <a:xfrm>
            <a:off x="2665596" y="1780652"/>
            <a:ext cx="835589" cy="156735"/>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9pPr>
          </a:lstStyle>
          <a:p>
            <a:pPr algn="ctr"/>
            <a:r>
              <a:rPr lang="zh-CN" altLang="en-US" sz="1000" b="1">
                <a:solidFill>
                  <a:schemeClr val="tx1"/>
                </a:solidFill>
              </a:rPr>
              <a:t>视听内容</a:t>
            </a:r>
            <a:endParaRPr lang="zh-CN" altLang="en-US" sz="1000" b="1">
              <a:solidFill>
                <a:schemeClr val="tx1"/>
              </a:solidFill>
            </a:endParaRPr>
          </a:p>
        </p:txBody>
      </p:sp>
      <p:sp>
        <p:nvSpPr>
          <p:cNvPr id="245" name="矩形 244"/>
          <p:cNvSpPr/>
          <p:nvPr/>
        </p:nvSpPr>
        <p:spPr>
          <a:xfrm>
            <a:off x="1960871" y="1507234"/>
            <a:ext cx="461540" cy="156735"/>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9pPr>
          </a:lstStyle>
          <a:p>
            <a:pPr algn="ctr"/>
            <a:r>
              <a:rPr lang="zh-CN" altLang="en-US" sz="1000" b="1">
                <a:solidFill>
                  <a:schemeClr val="tx1"/>
                </a:solidFill>
              </a:rPr>
              <a:t>目标</a:t>
            </a:r>
            <a:endParaRPr lang="zh-CN" altLang="en-US" sz="1000" b="1">
              <a:solidFill>
                <a:schemeClr val="tx1"/>
              </a:solidFill>
            </a:endParaRPr>
          </a:p>
        </p:txBody>
      </p:sp>
      <p:cxnSp>
        <p:nvCxnSpPr>
          <p:cNvPr id="253" name="直接箭头连接符 252"/>
          <p:cNvCxnSpPr>
            <a:stCxn id="109" idx="2"/>
            <a:endCxn id="199" idx="0"/>
          </p:cNvCxnSpPr>
          <p:nvPr/>
        </p:nvCxnSpPr>
        <p:spPr>
          <a:xfrm>
            <a:off x="5443315" y="4597175"/>
            <a:ext cx="3425" cy="26821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66" name="直接箭头连接符 265"/>
          <p:cNvCxnSpPr>
            <a:stCxn id="144" idx="3"/>
            <a:endCxn id="86" idx="1"/>
          </p:cNvCxnSpPr>
          <p:nvPr/>
        </p:nvCxnSpPr>
        <p:spPr>
          <a:xfrm flipV="1">
            <a:off x="3141646" y="3038288"/>
            <a:ext cx="427449" cy="434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71" name="矩形 270"/>
          <p:cNvSpPr/>
          <p:nvPr/>
        </p:nvSpPr>
        <p:spPr>
          <a:xfrm>
            <a:off x="2064698" y="2860363"/>
            <a:ext cx="461540" cy="156735"/>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9pPr>
          </a:lstStyle>
          <a:p>
            <a:pPr algn="ctr"/>
            <a:r>
              <a:rPr lang="zh-CN" altLang="en-US" sz="1000" b="1">
                <a:solidFill>
                  <a:schemeClr val="tx1"/>
                </a:solidFill>
              </a:rPr>
              <a:t>动作</a:t>
            </a:r>
            <a:endParaRPr lang="zh-CN" altLang="en-US" sz="1000" b="1">
              <a:solidFill>
                <a:schemeClr val="tx1"/>
              </a:solidFill>
            </a:endParaRPr>
          </a:p>
        </p:txBody>
      </p:sp>
      <p:sp>
        <p:nvSpPr>
          <p:cNvPr id="272" name="矩形 271"/>
          <p:cNvSpPr/>
          <p:nvPr/>
        </p:nvSpPr>
        <p:spPr>
          <a:xfrm>
            <a:off x="139793" y="56782"/>
            <a:ext cx="851886" cy="176982"/>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9pPr>
          </a:lstStyle>
          <a:p>
            <a:pPr algn="ctr"/>
            <a:r>
              <a:rPr lang="zh-CN" altLang="en-US" sz="1000" b="1">
                <a:solidFill>
                  <a:schemeClr val="tx1"/>
                </a:solidFill>
              </a:rPr>
              <a:t>前额叶皮层</a:t>
            </a:r>
            <a:endParaRPr lang="zh-CN" altLang="en-US" sz="1000" b="1">
              <a:solidFill>
                <a:schemeClr val="tx1"/>
              </a:solidFill>
            </a:endParaRPr>
          </a:p>
        </p:txBody>
      </p:sp>
      <p:sp>
        <p:nvSpPr>
          <p:cNvPr id="81" name="矩形 80"/>
          <p:cNvSpPr/>
          <p:nvPr/>
        </p:nvSpPr>
        <p:spPr>
          <a:xfrm>
            <a:off x="2306106" y="1306662"/>
            <a:ext cx="461540" cy="156735"/>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9pPr>
          </a:lstStyle>
          <a:p>
            <a:pPr algn="ctr"/>
            <a:r>
              <a:rPr lang="zh-CN" altLang="en-US" sz="1000" b="1" smtClean="0">
                <a:solidFill>
                  <a:schemeClr val="bg1">
                    <a:lumMod val="50000"/>
                  </a:schemeClr>
                </a:solidFill>
              </a:rPr>
              <a:t>自我</a:t>
            </a:r>
            <a:endParaRPr lang="zh-CN" altLang="en-US" sz="1000" b="1">
              <a:solidFill>
                <a:schemeClr val="bg1">
                  <a:lumMod val="50000"/>
                </a:schemeClr>
              </a:solidFill>
            </a:endParaRPr>
          </a:p>
        </p:txBody>
      </p:sp>
      <p:sp>
        <p:nvSpPr>
          <p:cNvPr id="83" name="矩形 82"/>
          <p:cNvSpPr/>
          <p:nvPr/>
        </p:nvSpPr>
        <p:spPr>
          <a:xfrm>
            <a:off x="2294654" y="677115"/>
            <a:ext cx="461540" cy="156735"/>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9pPr>
          </a:lstStyle>
          <a:p>
            <a:pPr algn="ctr"/>
            <a:r>
              <a:rPr lang="zh-CN" altLang="en-US" sz="1000" b="1" smtClean="0">
                <a:solidFill>
                  <a:schemeClr val="bg1">
                    <a:lumMod val="50000"/>
                  </a:schemeClr>
                </a:solidFill>
              </a:rPr>
              <a:t>社会</a:t>
            </a:r>
            <a:endParaRPr lang="zh-CN" altLang="en-US" sz="1000" b="1">
              <a:solidFill>
                <a:schemeClr val="bg1">
                  <a:lumMod val="50000"/>
                </a:schemeClr>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p:cNvGrpSpPr/>
          <p:nvPr/>
        </p:nvGrpSpPr>
        <p:grpSpPr>
          <a:xfrm>
            <a:off x="1901931" y="661569"/>
            <a:ext cx="5460275" cy="1213891"/>
            <a:chOff x="251999" y="619582"/>
            <a:chExt cx="8640001" cy="1618521"/>
          </a:xfrm>
        </p:grpSpPr>
        <p:sp>
          <p:nvSpPr>
            <p:cNvPr id="107" name="矩形: 圆顶角 106"/>
            <p:cNvSpPr/>
            <p:nvPr/>
          </p:nvSpPr>
          <p:spPr>
            <a:xfrm>
              <a:off x="251999" y="619582"/>
              <a:ext cx="8639999" cy="419457"/>
            </a:xfrm>
            <a:prstGeom prst="round2SameRect">
              <a:avLst/>
            </a:prstGeom>
            <a:solidFill>
              <a:schemeClr val="accent1"/>
            </a:solidFill>
            <a:ln w="12700">
              <a:solidFill>
                <a:schemeClr val="accent1"/>
              </a:solidFill>
            </a:ln>
            <a:effectLst/>
          </p:spPr>
          <p:txBody>
            <a:bodyPr wrap="square" lIns="0" rIns="0" anchor="ctr">
              <a:spAutoFit/>
            </a:bodyPr>
            <a:lstStyle/>
            <a:p>
              <a:pPr algn="ctr" defTabSz="685800">
                <a:buClrTx/>
                <a:defRPr/>
              </a:pPr>
              <a:r>
                <a:rPr lang="zh-CN" altLang="en-US" sz="1350" b="1" kern="1200">
                  <a:solidFill>
                    <a:prstClr val="white"/>
                  </a:solidFill>
                  <a:latin typeface="Times New Roman" panose="02020603050405020304" pitchFamily="18" charset="0"/>
                  <a:ea typeface="微软雅黑" panose="020B0503020204020204" charset="-122"/>
                  <a:cs typeface="+mn-cs"/>
                  <a:sym typeface="Times New Roman" panose="02020603050405020304" pitchFamily="18" charset="0"/>
                </a:rPr>
                <a:t>基于文本生成代码的实时三维驾驶场景生成大模型</a:t>
              </a:r>
              <a:endParaRPr lang="zh-CN" altLang="en-US" sz="1350" b="1" kern="1200" dirty="0">
                <a:solidFill>
                  <a:prstClr val="white"/>
                </a:solidFill>
                <a:latin typeface="Times New Roman" panose="02020603050405020304" pitchFamily="18" charset="0"/>
                <a:ea typeface="微软雅黑" panose="020B0503020204020204" charset="-122"/>
                <a:cs typeface="+mn-cs"/>
                <a:sym typeface="Times New Roman" panose="02020603050405020304" pitchFamily="18" charset="0"/>
              </a:endParaRPr>
            </a:p>
          </p:txBody>
        </p:sp>
        <p:sp>
          <p:nvSpPr>
            <p:cNvPr id="7" name="矩形 6"/>
            <p:cNvSpPr/>
            <p:nvPr/>
          </p:nvSpPr>
          <p:spPr>
            <a:xfrm>
              <a:off x="252000" y="1022906"/>
              <a:ext cx="8640000" cy="1215197"/>
            </a:xfrm>
            <a:prstGeom prst="rect">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14630" indent="-214630" defTabSz="342900">
                <a:lnSpc>
                  <a:spcPct val="120000"/>
                </a:lnSpc>
                <a:spcBef>
                  <a:spcPts val="450"/>
                </a:spcBef>
                <a:buClr>
                  <a:srgbClr val="114496"/>
                </a:buClr>
                <a:buFont typeface="Arial" panose="020B0604020202020204" pitchFamily="34" charset="0"/>
                <a:buChar char="•"/>
              </a:pPr>
              <a:endParaRPr lang="zh-CN" altLang="en-US" sz="1200" kern="1200">
                <a:solidFill>
                  <a:prstClr val="black"/>
                </a:solidFill>
                <a:latin typeface="Times New Roman" panose="02020603050405020304" pitchFamily="18" charset="0"/>
                <a:ea typeface="微软雅黑" panose="020B0503020204020204" charset="-122"/>
                <a:sym typeface="Times New Roman" panose="02020603050405020304" pitchFamily="18" charset="0"/>
              </a:endParaRPr>
            </a:p>
          </p:txBody>
        </p:sp>
      </p:grpSp>
      <p:sp>
        <p:nvSpPr>
          <p:cNvPr id="11" name="圆角矩形 29"/>
          <p:cNvSpPr/>
          <p:nvPr/>
        </p:nvSpPr>
        <p:spPr>
          <a:xfrm>
            <a:off x="2231372" y="1070755"/>
            <a:ext cx="723526" cy="315142"/>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中文文本</a:t>
            </a:r>
            <a:endPar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12" name="圆角矩形 29"/>
          <p:cNvSpPr/>
          <p:nvPr/>
        </p:nvSpPr>
        <p:spPr>
          <a:xfrm>
            <a:off x="2231372" y="1460042"/>
            <a:ext cx="723526" cy="315142"/>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语音输入</a:t>
            </a:r>
            <a:endPar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13" name="圆角矩形 29"/>
          <p:cNvSpPr/>
          <p:nvPr/>
        </p:nvSpPr>
        <p:spPr>
          <a:xfrm>
            <a:off x="3651540" y="1074275"/>
            <a:ext cx="723526" cy="315142"/>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场景标记语言</a:t>
            </a:r>
            <a:endPar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14" name="圆角矩形 29"/>
          <p:cNvSpPr/>
          <p:nvPr/>
        </p:nvSpPr>
        <p:spPr>
          <a:xfrm>
            <a:off x="3651540" y="1462430"/>
            <a:ext cx="723526" cy="315142"/>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场景描述语言</a:t>
            </a:r>
            <a:endPar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15" name="圆角矩形 29"/>
          <p:cNvSpPr/>
          <p:nvPr/>
        </p:nvSpPr>
        <p:spPr>
          <a:xfrm>
            <a:off x="4413214" y="1074274"/>
            <a:ext cx="723526" cy="315142"/>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函数接口</a:t>
            </a:r>
            <a:endPar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16" name="圆角矩形 29"/>
          <p:cNvSpPr/>
          <p:nvPr/>
        </p:nvSpPr>
        <p:spPr>
          <a:xfrm>
            <a:off x="4413214" y="1442835"/>
            <a:ext cx="723526" cy="315142"/>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功能模块</a:t>
            </a:r>
            <a:endPar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17" name="圆角矩形 29"/>
          <p:cNvSpPr/>
          <p:nvPr/>
        </p:nvSpPr>
        <p:spPr>
          <a:xfrm>
            <a:off x="5679168" y="1078490"/>
            <a:ext cx="723526" cy="315142"/>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静态道路</a:t>
            </a:r>
            <a:endPar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18" name="圆角矩形 29"/>
          <p:cNvSpPr/>
          <p:nvPr/>
        </p:nvSpPr>
        <p:spPr>
          <a:xfrm>
            <a:off x="5679168" y="1447052"/>
            <a:ext cx="723526" cy="315142"/>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其他建筑树木等</a:t>
            </a:r>
            <a:endPar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19" name="圆角矩形 29"/>
          <p:cNvSpPr/>
          <p:nvPr/>
        </p:nvSpPr>
        <p:spPr>
          <a:xfrm>
            <a:off x="6472109" y="1078490"/>
            <a:ext cx="723526" cy="315142"/>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动态车辆</a:t>
            </a:r>
            <a:endPar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20" name="圆角矩形 29"/>
          <p:cNvSpPr/>
          <p:nvPr/>
        </p:nvSpPr>
        <p:spPr>
          <a:xfrm>
            <a:off x="6472109" y="1460043"/>
            <a:ext cx="723526" cy="315142"/>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动态行人</a:t>
            </a:r>
            <a:endPar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21" name="矩形 20"/>
          <p:cNvSpPr/>
          <p:nvPr/>
        </p:nvSpPr>
        <p:spPr>
          <a:xfrm>
            <a:off x="2138617" y="1010219"/>
            <a:ext cx="911227" cy="814007"/>
          </a:xfrm>
          <a:prstGeom prst="rect">
            <a:avLst/>
          </a:prstGeom>
          <a:noFill/>
          <a:ln w="12700" cap="rnd">
            <a:solidFill>
              <a:schemeClr val="accent1"/>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22" name="矩形 21"/>
          <p:cNvSpPr/>
          <p:nvPr/>
        </p:nvSpPr>
        <p:spPr>
          <a:xfrm>
            <a:off x="3557691" y="1006004"/>
            <a:ext cx="1647497" cy="814007"/>
          </a:xfrm>
          <a:prstGeom prst="rect">
            <a:avLst/>
          </a:prstGeom>
          <a:noFill/>
          <a:ln w="12700" cap="rnd">
            <a:solidFill>
              <a:schemeClr val="accent1"/>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23" name="矩形 22"/>
          <p:cNvSpPr/>
          <p:nvPr/>
        </p:nvSpPr>
        <p:spPr>
          <a:xfrm>
            <a:off x="5648360" y="1010219"/>
            <a:ext cx="1603626" cy="814007"/>
          </a:xfrm>
          <a:prstGeom prst="rect">
            <a:avLst/>
          </a:prstGeom>
          <a:noFill/>
          <a:ln w="12700" cap="rnd">
            <a:solidFill>
              <a:schemeClr val="accent1"/>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26" name="右箭头 219"/>
          <p:cNvSpPr/>
          <p:nvPr/>
        </p:nvSpPr>
        <p:spPr>
          <a:xfrm>
            <a:off x="3024312" y="1276921"/>
            <a:ext cx="533434" cy="150292"/>
          </a:xfrm>
          <a:prstGeom prst="rightArrow">
            <a:avLst/>
          </a:prstGeom>
          <a:gradFill>
            <a:gsLst>
              <a:gs pos="0">
                <a:schemeClr val="accent1">
                  <a:lumMod val="20000"/>
                  <a:lumOff val="80000"/>
                  <a:alpha val="0"/>
                </a:schemeClr>
              </a:gs>
              <a:gs pos="100000">
                <a:schemeClr val="accent1">
                  <a:lumMod val="40000"/>
                  <a:lumOff val="60000"/>
                </a:schemeClr>
              </a:gs>
            </a:gsLst>
            <a:lin ang="0" scaled="0"/>
          </a:gradFill>
          <a:ln w="6350">
            <a:gradFill>
              <a:gsLst>
                <a:gs pos="16000">
                  <a:schemeClr val="accent1">
                    <a:alpha val="0"/>
                  </a:schemeClr>
                </a:gs>
                <a:gs pos="100000">
                  <a:schemeClr val="accent1"/>
                </a:gs>
              </a:gsLst>
              <a:lin ang="0" scaled="0"/>
            </a:gradFill>
            <a:miter lim="800000"/>
          </a:ln>
        </p:spPr>
        <p:txBody>
          <a:bodyPr wrap="none" lIns="216000" anchor="ctr"/>
          <a:lstStyle/>
          <a:p>
            <a:pPr algn="ctr" defTabSz="342900">
              <a:spcBef>
                <a:spcPct val="0"/>
              </a:spcBef>
              <a:buClrTx/>
            </a:pPr>
            <a:endParaRPr lang="zh-CN" altLang="en-US" sz="1350" kern="1200">
              <a:solidFill>
                <a:prstClr val="black"/>
              </a:solidFill>
              <a:latin typeface="Times New Roman" panose="02020603050405020304"/>
              <a:ea typeface="微软雅黑" panose="020B0503020204020204" charset="-122"/>
              <a:cs typeface="+mn-ea"/>
              <a:sym typeface="Times New Roman" panose="02020603050405020304" pitchFamily="18" charset="0"/>
            </a:endParaRPr>
          </a:p>
        </p:txBody>
      </p:sp>
      <p:sp>
        <p:nvSpPr>
          <p:cNvPr id="27" name="矩形 26"/>
          <p:cNvSpPr/>
          <p:nvPr/>
        </p:nvSpPr>
        <p:spPr>
          <a:xfrm>
            <a:off x="3073210" y="1407065"/>
            <a:ext cx="484481" cy="346249"/>
          </a:xfrm>
          <a:prstGeom prst="rect">
            <a:avLst/>
          </a:prstGeom>
        </p:spPr>
        <p:txBody>
          <a:bodyPr wrap="square" lIns="0" rIns="0">
            <a:spAutoFit/>
          </a:bodyPr>
          <a:lstStyle/>
          <a:p>
            <a:pPr algn="ctr" defTabSz="342900">
              <a:buClrTx/>
            </a:pPr>
            <a:r>
              <a:rPr lang="zh-CN" altLang="en-US" sz="825" kern="1200">
                <a:solidFill>
                  <a:prstClr val="black"/>
                </a:solidFill>
                <a:latin typeface="Times New Roman" panose="02020603050405020304"/>
                <a:ea typeface="微软雅黑" panose="020B0503020204020204" charset="-122"/>
                <a:cs typeface="+mn-cs"/>
              </a:rPr>
              <a:t>大模型</a:t>
            </a:r>
            <a:endParaRPr lang="en-US" altLang="zh-CN" sz="825" kern="1200">
              <a:solidFill>
                <a:prstClr val="black"/>
              </a:solidFill>
              <a:latin typeface="Times New Roman" panose="02020603050405020304"/>
              <a:ea typeface="微软雅黑" panose="020B0503020204020204" charset="-122"/>
              <a:cs typeface="+mn-cs"/>
            </a:endParaRPr>
          </a:p>
          <a:p>
            <a:pPr algn="ctr" defTabSz="342900">
              <a:buClrTx/>
            </a:pPr>
            <a:r>
              <a:rPr lang="zh-CN" altLang="en-US" sz="825" kern="1200">
                <a:solidFill>
                  <a:prstClr val="black"/>
                </a:solidFill>
                <a:latin typeface="Times New Roman" panose="02020603050405020304"/>
                <a:ea typeface="微软雅黑" panose="020B0503020204020204" charset="-122"/>
                <a:cs typeface="+mn-cs"/>
              </a:rPr>
              <a:t>生成</a:t>
            </a:r>
            <a:endParaRPr lang="zh-CN" altLang="en-US" sz="825" kern="1200" dirty="0">
              <a:solidFill>
                <a:prstClr val="black"/>
              </a:solidFill>
              <a:latin typeface="Times New Roman" panose="02020603050405020304"/>
              <a:ea typeface="微软雅黑" panose="020B0503020204020204" charset="-122"/>
              <a:cs typeface="+mn-cs"/>
            </a:endParaRPr>
          </a:p>
        </p:txBody>
      </p:sp>
      <p:sp>
        <p:nvSpPr>
          <p:cNvPr id="28" name="右箭头 219"/>
          <p:cNvSpPr/>
          <p:nvPr/>
        </p:nvSpPr>
        <p:spPr>
          <a:xfrm>
            <a:off x="5128696" y="1276921"/>
            <a:ext cx="533434" cy="150292"/>
          </a:xfrm>
          <a:prstGeom prst="rightArrow">
            <a:avLst/>
          </a:prstGeom>
          <a:gradFill>
            <a:gsLst>
              <a:gs pos="0">
                <a:schemeClr val="accent1">
                  <a:lumMod val="20000"/>
                  <a:lumOff val="80000"/>
                  <a:alpha val="0"/>
                </a:schemeClr>
              </a:gs>
              <a:gs pos="100000">
                <a:schemeClr val="accent1">
                  <a:lumMod val="40000"/>
                  <a:lumOff val="60000"/>
                </a:schemeClr>
              </a:gs>
            </a:gsLst>
            <a:lin ang="0" scaled="0"/>
          </a:gradFill>
          <a:ln w="6350">
            <a:gradFill>
              <a:gsLst>
                <a:gs pos="16000">
                  <a:schemeClr val="accent1">
                    <a:alpha val="0"/>
                  </a:schemeClr>
                </a:gs>
                <a:gs pos="100000">
                  <a:schemeClr val="accent1"/>
                </a:gs>
              </a:gsLst>
              <a:lin ang="0" scaled="0"/>
            </a:gradFill>
            <a:miter lim="800000"/>
          </a:ln>
        </p:spPr>
        <p:txBody>
          <a:bodyPr wrap="none" lIns="216000" anchor="ctr"/>
          <a:lstStyle/>
          <a:p>
            <a:pPr algn="ctr" defTabSz="342900">
              <a:spcBef>
                <a:spcPct val="0"/>
              </a:spcBef>
              <a:buClrTx/>
            </a:pPr>
            <a:endParaRPr lang="zh-CN" altLang="en-US" sz="1350" kern="1200">
              <a:solidFill>
                <a:prstClr val="black"/>
              </a:solidFill>
              <a:latin typeface="Times New Roman" panose="02020603050405020304"/>
              <a:ea typeface="微软雅黑" panose="020B0503020204020204" charset="-122"/>
              <a:cs typeface="+mn-ea"/>
              <a:sym typeface="Times New Roman" panose="02020603050405020304" pitchFamily="18" charset="0"/>
            </a:endParaRPr>
          </a:p>
        </p:txBody>
      </p:sp>
      <p:sp>
        <p:nvSpPr>
          <p:cNvPr id="29" name="矩形 28"/>
          <p:cNvSpPr/>
          <p:nvPr/>
        </p:nvSpPr>
        <p:spPr>
          <a:xfrm>
            <a:off x="5177594" y="1407065"/>
            <a:ext cx="484481" cy="346249"/>
          </a:xfrm>
          <a:prstGeom prst="rect">
            <a:avLst/>
          </a:prstGeom>
        </p:spPr>
        <p:txBody>
          <a:bodyPr wrap="square" lIns="0" rIns="0">
            <a:spAutoFit/>
          </a:bodyPr>
          <a:lstStyle/>
          <a:p>
            <a:pPr algn="ctr" defTabSz="342900">
              <a:buClrTx/>
            </a:pPr>
            <a:r>
              <a:rPr lang="zh-CN" altLang="en-US" sz="825" kern="1200">
                <a:solidFill>
                  <a:prstClr val="black"/>
                </a:solidFill>
                <a:latin typeface="Times New Roman" panose="02020603050405020304"/>
                <a:ea typeface="微软雅黑" panose="020B0503020204020204" charset="-122"/>
                <a:cs typeface="+mn-cs"/>
              </a:rPr>
              <a:t>场景</a:t>
            </a:r>
            <a:endParaRPr lang="en-US" altLang="zh-CN" sz="825" kern="1200">
              <a:solidFill>
                <a:prstClr val="black"/>
              </a:solidFill>
              <a:latin typeface="Times New Roman" panose="02020603050405020304"/>
              <a:ea typeface="微软雅黑" panose="020B0503020204020204" charset="-122"/>
              <a:cs typeface="+mn-cs"/>
            </a:endParaRPr>
          </a:p>
          <a:p>
            <a:pPr algn="ctr" defTabSz="342900">
              <a:buClrTx/>
            </a:pPr>
            <a:r>
              <a:rPr lang="zh-CN" altLang="en-US" sz="825" kern="1200">
                <a:solidFill>
                  <a:prstClr val="black"/>
                </a:solidFill>
                <a:latin typeface="Times New Roman" panose="02020603050405020304"/>
                <a:ea typeface="微软雅黑" panose="020B0503020204020204" charset="-122"/>
                <a:cs typeface="+mn-cs"/>
              </a:rPr>
              <a:t>渲染</a:t>
            </a:r>
            <a:endParaRPr lang="zh-CN" altLang="en-US" sz="825" kern="1200" dirty="0">
              <a:solidFill>
                <a:prstClr val="black"/>
              </a:solidFill>
              <a:latin typeface="Times New Roman" panose="02020603050405020304"/>
              <a:ea typeface="微软雅黑" panose="020B0503020204020204" charset="-122"/>
              <a:cs typeface="+mn-cs"/>
            </a:endParaRPr>
          </a:p>
        </p:txBody>
      </p:sp>
      <p:sp>
        <p:nvSpPr>
          <p:cNvPr id="32" name="圆角矩形 29"/>
          <p:cNvSpPr/>
          <p:nvPr/>
        </p:nvSpPr>
        <p:spPr>
          <a:xfrm>
            <a:off x="886257" y="1179141"/>
            <a:ext cx="918000" cy="389504"/>
          </a:xfrm>
          <a:prstGeom prst="roundRect">
            <a:avLst>
              <a:gd name="adj" fmla="val 11488"/>
            </a:avLst>
          </a:prstGeom>
          <a:gradFill>
            <a:gsLst>
              <a:gs pos="0">
                <a:schemeClr val="accent1">
                  <a:lumMod val="20000"/>
                  <a:lumOff val="80000"/>
                </a:schemeClr>
              </a:gs>
              <a:gs pos="100000">
                <a:schemeClr val="bg1"/>
              </a:gs>
            </a:gsLst>
          </a:gradFill>
          <a:ln>
            <a:solidFill>
              <a:schemeClr val="accent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三维场景生成大模型</a:t>
            </a:r>
            <a:endPar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endParaRPr>
          </a:p>
        </p:txBody>
      </p:sp>
      <p:grpSp>
        <p:nvGrpSpPr>
          <p:cNvPr id="53" name="组合 52"/>
          <p:cNvGrpSpPr/>
          <p:nvPr/>
        </p:nvGrpSpPr>
        <p:grpSpPr>
          <a:xfrm>
            <a:off x="1899363" y="2133937"/>
            <a:ext cx="5460275" cy="1199956"/>
            <a:chOff x="251999" y="616778"/>
            <a:chExt cx="8640001" cy="1621325"/>
          </a:xfrm>
        </p:grpSpPr>
        <p:sp>
          <p:nvSpPr>
            <p:cNvPr id="54" name="矩形: 圆顶角 106"/>
            <p:cNvSpPr/>
            <p:nvPr/>
          </p:nvSpPr>
          <p:spPr>
            <a:xfrm>
              <a:off x="251999" y="616778"/>
              <a:ext cx="8639999" cy="425063"/>
            </a:xfrm>
            <a:prstGeom prst="round2SameRect">
              <a:avLst/>
            </a:prstGeom>
            <a:solidFill>
              <a:schemeClr val="accent1"/>
            </a:solidFill>
            <a:ln w="12700">
              <a:solidFill>
                <a:schemeClr val="accent1"/>
              </a:solidFill>
            </a:ln>
            <a:effectLst/>
          </p:spPr>
          <p:txBody>
            <a:bodyPr wrap="square" lIns="0" rIns="0" anchor="ctr">
              <a:spAutoFit/>
            </a:bodyPr>
            <a:lstStyle/>
            <a:p>
              <a:pPr algn="ctr" defTabSz="685800">
                <a:buClrTx/>
                <a:defRPr/>
              </a:pPr>
              <a:r>
                <a:rPr lang="zh-CN" altLang="en-US" sz="1350" b="1" kern="1200">
                  <a:solidFill>
                    <a:prstClr val="white"/>
                  </a:solidFill>
                  <a:latin typeface="Times New Roman" panose="02020603050405020304" pitchFamily="18" charset="0"/>
                  <a:ea typeface="微软雅黑" panose="020B0503020204020204" charset="-122"/>
                  <a:cs typeface="+mn-cs"/>
                  <a:sym typeface="Times New Roman" panose="02020603050405020304" pitchFamily="18" charset="0"/>
                </a:rPr>
                <a:t>基于真实场景模型的虚实映射数字孪生仿真引擎</a:t>
              </a:r>
              <a:endParaRPr lang="zh-CN" altLang="en-US" sz="1350" b="1" kern="1200" dirty="0">
                <a:solidFill>
                  <a:prstClr val="white"/>
                </a:solidFill>
                <a:latin typeface="Times New Roman" panose="02020603050405020304" pitchFamily="18" charset="0"/>
                <a:ea typeface="微软雅黑" panose="020B0503020204020204" charset="-122"/>
                <a:cs typeface="+mn-cs"/>
                <a:sym typeface="Times New Roman" panose="02020603050405020304" pitchFamily="18" charset="0"/>
              </a:endParaRPr>
            </a:p>
          </p:txBody>
        </p:sp>
        <p:sp>
          <p:nvSpPr>
            <p:cNvPr id="55" name="矩形 54"/>
            <p:cNvSpPr/>
            <p:nvPr/>
          </p:nvSpPr>
          <p:spPr>
            <a:xfrm>
              <a:off x="252000" y="1022906"/>
              <a:ext cx="8640000" cy="1215197"/>
            </a:xfrm>
            <a:prstGeom prst="rect">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14630" indent="-214630" defTabSz="342900">
                <a:lnSpc>
                  <a:spcPct val="120000"/>
                </a:lnSpc>
                <a:spcBef>
                  <a:spcPts val="450"/>
                </a:spcBef>
                <a:buClr>
                  <a:srgbClr val="114496"/>
                </a:buClr>
                <a:buFont typeface="Arial" panose="020B0604020202020204" pitchFamily="34" charset="0"/>
                <a:buChar char="•"/>
              </a:pPr>
              <a:endParaRPr lang="zh-CN" altLang="en-US" sz="1200" kern="1200">
                <a:solidFill>
                  <a:prstClr val="black"/>
                </a:solidFill>
                <a:latin typeface="Times New Roman" panose="02020603050405020304" pitchFamily="18" charset="0"/>
                <a:ea typeface="微软雅黑" panose="020B0503020204020204" charset="-122"/>
                <a:sym typeface="Times New Roman" panose="02020603050405020304" pitchFamily="18" charset="0"/>
              </a:endParaRPr>
            </a:p>
          </p:txBody>
        </p:sp>
      </p:grpSp>
      <p:sp>
        <p:nvSpPr>
          <p:cNvPr id="56" name="圆角矩形 29"/>
          <p:cNvSpPr/>
          <p:nvPr/>
        </p:nvSpPr>
        <p:spPr>
          <a:xfrm>
            <a:off x="2211766" y="2511210"/>
            <a:ext cx="751802" cy="239996"/>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多驾驶车辆</a:t>
            </a:r>
            <a:endPar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57" name="圆角矩形 29"/>
          <p:cNvSpPr/>
          <p:nvPr/>
        </p:nvSpPr>
        <p:spPr>
          <a:xfrm>
            <a:off x="2211765" y="2812591"/>
            <a:ext cx="743980" cy="206291"/>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行人信息</a:t>
            </a:r>
            <a:endPar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66" name="矩形 65"/>
          <p:cNvSpPr/>
          <p:nvPr/>
        </p:nvSpPr>
        <p:spPr>
          <a:xfrm>
            <a:off x="2136049" y="2484503"/>
            <a:ext cx="911227" cy="764968"/>
          </a:xfrm>
          <a:prstGeom prst="rect">
            <a:avLst/>
          </a:prstGeom>
          <a:noFill/>
          <a:ln w="12700" cap="rnd">
            <a:solidFill>
              <a:schemeClr val="accent1"/>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69" name="右箭头 219"/>
          <p:cNvSpPr/>
          <p:nvPr/>
        </p:nvSpPr>
        <p:spPr>
          <a:xfrm>
            <a:off x="3021744" y="2751206"/>
            <a:ext cx="533434" cy="150292"/>
          </a:xfrm>
          <a:prstGeom prst="rightArrow">
            <a:avLst/>
          </a:prstGeom>
          <a:gradFill>
            <a:gsLst>
              <a:gs pos="0">
                <a:schemeClr val="accent1">
                  <a:lumMod val="20000"/>
                  <a:lumOff val="80000"/>
                  <a:alpha val="0"/>
                </a:schemeClr>
              </a:gs>
              <a:gs pos="100000">
                <a:schemeClr val="accent1">
                  <a:lumMod val="40000"/>
                  <a:lumOff val="60000"/>
                </a:schemeClr>
              </a:gs>
            </a:gsLst>
            <a:lin ang="0" scaled="0"/>
          </a:gradFill>
          <a:ln w="6350">
            <a:gradFill>
              <a:gsLst>
                <a:gs pos="16000">
                  <a:schemeClr val="accent1">
                    <a:alpha val="0"/>
                  </a:schemeClr>
                </a:gs>
                <a:gs pos="100000">
                  <a:schemeClr val="accent1"/>
                </a:gs>
              </a:gsLst>
              <a:lin ang="0" scaled="0"/>
            </a:gradFill>
            <a:miter lim="800000"/>
          </a:ln>
        </p:spPr>
        <p:txBody>
          <a:bodyPr wrap="none" lIns="216000" anchor="ctr"/>
          <a:lstStyle/>
          <a:p>
            <a:pPr algn="ctr" defTabSz="342900">
              <a:spcBef>
                <a:spcPct val="0"/>
              </a:spcBef>
              <a:buClrTx/>
            </a:pPr>
            <a:endParaRPr lang="zh-CN" altLang="en-US" sz="1350" kern="1200">
              <a:solidFill>
                <a:prstClr val="black"/>
              </a:solidFill>
              <a:latin typeface="Times New Roman" panose="02020603050405020304"/>
              <a:ea typeface="微软雅黑" panose="020B0503020204020204" charset="-122"/>
              <a:cs typeface="+mn-ea"/>
              <a:sym typeface="Times New Roman" panose="02020603050405020304" pitchFamily="18" charset="0"/>
            </a:endParaRPr>
          </a:p>
        </p:txBody>
      </p:sp>
      <p:sp>
        <p:nvSpPr>
          <p:cNvPr id="70" name="矩形 69"/>
          <p:cNvSpPr/>
          <p:nvPr/>
        </p:nvSpPr>
        <p:spPr>
          <a:xfrm>
            <a:off x="3070642" y="2881351"/>
            <a:ext cx="484481" cy="346249"/>
          </a:xfrm>
          <a:prstGeom prst="rect">
            <a:avLst/>
          </a:prstGeom>
        </p:spPr>
        <p:txBody>
          <a:bodyPr wrap="square" lIns="0" rIns="0">
            <a:spAutoFit/>
          </a:bodyPr>
          <a:lstStyle/>
          <a:p>
            <a:pPr algn="ctr" defTabSz="342900">
              <a:buClrTx/>
            </a:pPr>
            <a:r>
              <a:rPr lang="zh-CN" altLang="en-US" sz="825" kern="1200">
                <a:solidFill>
                  <a:prstClr val="black"/>
                </a:solidFill>
                <a:latin typeface="Times New Roman" panose="02020603050405020304"/>
                <a:ea typeface="微软雅黑" panose="020B0503020204020204" charset="-122"/>
                <a:cs typeface="+mn-cs"/>
              </a:rPr>
              <a:t>参与者</a:t>
            </a:r>
            <a:endParaRPr lang="en-US" altLang="zh-CN" sz="825" kern="1200">
              <a:solidFill>
                <a:prstClr val="black"/>
              </a:solidFill>
              <a:latin typeface="Times New Roman" panose="02020603050405020304"/>
              <a:ea typeface="微软雅黑" panose="020B0503020204020204" charset="-122"/>
              <a:cs typeface="+mn-cs"/>
            </a:endParaRPr>
          </a:p>
          <a:p>
            <a:pPr algn="ctr" defTabSz="342900">
              <a:buClrTx/>
            </a:pPr>
            <a:r>
              <a:rPr lang="zh-CN" altLang="en-US" sz="825" kern="1200">
                <a:solidFill>
                  <a:prstClr val="black"/>
                </a:solidFill>
                <a:latin typeface="Times New Roman" panose="02020603050405020304"/>
                <a:ea typeface="微软雅黑" panose="020B0503020204020204" charset="-122"/>
                <a:cs typeface="+mn-cs"/>
              </a:rPr>
              <a:t>抽取</a:t>
            </a:r>
            <a:endParaRPr lang="zh-CN" altLang="en-US" sz="825" kern="1200" dirty="0">
              <a:solidFill>
                <a:prstClr val="black"/>
              </a:solidFill>
              <a:latin typeface="Times New Roman" panose="02020603050405020304"/>
              <a:ea typeface="微软雅黑" panose="020B0503020204020204" charset="-122"/>
              <a:cs typeface="+mn-cs"/>
            </a:endParaRPr>
          </a:p>
        </p:txBody>
      </p:sp>
      <p:sp>
        <p:nvSpPr>
          <p:cNvPr id="71" name="右箭头 219"/>
          <p:cNvSpPr/>
          <p:nvPr/>
        </p:nvSpPr>
        <p:spPr>
          <a:xfrm>
            <a:off x="4576919" y="2756291"/>
            <a:ext cx="533434" cy="150292"/>
          </a:xfrm>
          <a:prstGeom prst="rightArrow">
            <a:avLst/>
          </a:prstGeom>
          <a:gradFill>
            <a:gsLst>
              <a:gs pos="0">
                <a:schemeClr val="accent1">
                  <a:lumMod val="20000"/>
                  <a:lumOff val="80000"/>
                  <a:alpha val="0"/>
                </a:schemeClr>
              </a:gs>
              <a:gs pos="100000">
                <a:schemeClr val="accent1">
                  <a:lumMod val="40000"/>
                  <a:lumOff val="60000"/>
                </a:schemeClr>
              </a:gs>
            </a:gsLst>
            <a:lin ang="0" scaled="0"/>
          </a:gradFill>
          <a:ln w="6350">
            <a:gradFill>
              <a:gsLst>
                <a:gs pos="16000">
                  <a:schemeClr val="accent1">
                    <a:alpha val="0"/>
                  </a:schemeClr>
                </a:gs>
                <a:gs pos="100000">
                  <a:schemeClr val="accent1"/>
                </a:gs>
              </a:gsLst>
              <a:lin ang="0" scaled="0"/>
            </a:gradFill>
            <a:miter lim="800000"/>
          </a:ln>
        </p:spPr>
        <p:txBody>
          <a:bodyPr wrap="none" lIns="216000" anchor="ctr"/>
          <a:lstStyle/>
          <a:p>
            <a:pPr algn="ctr" defTabSz="342900">
              <a:spcBef>
                <a:spcPct val="0"/>
              </a:spcBef>
              <a:buClrTx/>
            </a:pPr>
            <a:endParaRPr lang="zh-CN" altLang="en-US" sz="1350" kern="1200">
              <a:solidFill>
                <a:prstClr val="black"/>
              </a:solidFill>
              <a:latin typeface="Times New Roman" panose="02020603050405020304"/>
              <a:ea typeface="微软雅黑" panose="020B0503020204020204" charset="-122"/>
              <a:cs typeface="+mn-ea"/>
              <a:sym typeface="Times New Roman" panose="02020603050405020304" pitchFamily="18" charset="0"/>
            </a:endParaRPr>
          </a:p>
        </p:txBody>
      </p:sp>
      <p:sp>
        <p:nvSpPr>
          <p:cNvPr id="72" name="矩形 71"/>
          <p:cNvSpPr/>
          <p:nvPr/>
        </p:nvSpPr>
        <p:spPr>
          <a:xfrm>
            <a:off x="4641822" y="2887552"/>
            <a:ext cx="484481" cy="346249"/>
          </a:xfrm>
          <a:prstGeom prst="rect">
            <a:avLst/>
          </a:prstGeom>
        </p:spPr>
        <p:txBody>
          <a:bodyPr wrap="square" lIns="0" rIns="0">
            <a:spAutoFit/>
          </a:bodyPr>
          <a:lstStyle/>
          <a:p>
            <a:pPr algn="ctr" defTabSz="342900">
              <a:buClrTx/>
            </a:pPr>
            <a:r>
              <a:rPr lang="zh-CN" altLang="en-US" sz="825" kern="1200">
                <a:solidFill>
                  <a:prstClr val="black"/>
                </a:solidFill>
                <a:latin typeface="Times New Roman" panose="02020603050405020304"/>
                <a:ea typeface="微软雅黑" panose="020B0503020204020204" charset="-122"/>
                <a:cs typeface="+mn-cs"/>
              </a:rPr>
              <a:t>参与者</a:t>
            </a:r>
            <a:endParaRPr lang="en-US" altLang="zh-CN" sz="825" kern="1200">
              <a:solidFill>
                <a:prstClr val="black"/>
              </a:solidFill>
              <a:latin typeface="Times New Roman" panose="02020603050405020304"/>
              <a:ea typeface="微软雅黑" panose="020B0503020204020204" charset="-122"/>
              <a:cs typeface="+mn-cs"/>
            </a:endParaRPr>
          </a:p>
          <a:p>
            <a:pPr algn="ctr" defTabSz="342900">
              <a:buClrTx/>
            </a:pPr>
            <a:r>
              <a:rPr lang="zh-CN" altLang="en-US" sz="825" kern="1200">
                <a:solidFill>
                  <a:prstClr val="black"/>
                </a:solidFill>
                <a:latin typeface="Times New Roman" panose="02020603050405020304"/>
                <a:ea typeface="微软雅黑" panose="020B0503020204020204" charset="-122"/>
                <a:cs typeface="+mn-cs"/>
              </a:rPr>
              <a:t>注入</a:t>
            </a:r>
            <a:endParaRPr lang="zh-CN" altLang="en-US" sz="825" kern="1200" dirty="0">
              <a:solidFill>
                <a:prstClr val="black"/>
              </a:solidFill>
              <a:latin typeface="Times New Roman" panose="02020603050405020304"/>
              <a:ea typeface="微软雅黑" panose="020B0503020204020204" charset="-122"/>
              <a:cs typeface="+mn-cs"/>
            </a:endParaRPr>
          </a:p>
        </p:txBody>
      </p:sp>
      <p:sp>
        <p:nvSpPr>
          <p:cNvPr id="73" name="圆角矩形 29"/>
          <p:cNvSpPr/>
          <p:nvPr/>
        </p:nvSpPr>
        <p:spPr>
          <a:xfrm>
            <a:off x="883689" y="2653427"/>
            <a:ext cx="918000" cy="389504"/>
          </a:xfrm>
          <a:prstGeom prst="roundRect">
            <a:avLst>
              <a:gd name="adj" fmla="val 11488"/>
            </a:avLst>
          </a:prstGeom>
          <a:gradFill>
            <a:gsLst>
              <a:gs pos="0">
                <a:schemeClr val="accent1">
                  <a:lumMod val="20000"/>
                  <a:lumOff val="80000"/>
                </a:schemeClr>
              </a:gs>
              <a:gs pos="100000">
                <a:schemeClr val="bg1"/>
              </a:gs>
            </a:gsLst>
          </a:gradFill>
          <a:ln>
            <a:solidFill>
              <a:schemeClr val="accent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虚实映射的数字孪生</a:t>
            </a:r>
            <a:endPar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74" name="矩形 73"/>
          <p:cNvSpPr/>
          <p:nvPr/>
        </p:nvSpPr>
        <p:spPr>
          <a:xfrm>
            <a:off x="2364234" y="3047327"/>
            <a:ext cx="484481" cy="219291"/>
          </a:xfrm>
          <a:prstGeom prst="rect">
            <a:avLst/>
          </a:prstGeom>
        </p:spPr>
        <p:txBody>
          <a:bodyPr wrap="square" lIns="0" rIns="0">
            <a:spAutoFit/>
          </a:bodyPr>
          <a:lstStyle/>
          <a:p>
            <a:pPr algn="ctr" defTabSz="342900">
              <a:buClrTx/>
            </a:pPr>
            <a:r>
              <a:rPr lang="zh-CN" altLang="en-US" sz="825" kern="1200">
                <a:solidFill>
                  <a:prstClr val="black"/>
                </a:solidFill>
                <a:latin typeface="Times New Roman" panose="02020603050405020304"/>
                <a:ea typeface="微软雅黑" panose="020B0503020204020204" charset="-122"/>
                <a:cs typeface="+mn-cs"/>
              </a:rPr>
              <a:t>物理世界</a:t>
            </a:r>
            <a:endParaRPr lang="zh-CN" altLang="en-US" sz="825" kern="1200" dirty="0">
              <a:solidFill>
                <a:prstClr val="black"/>
              </a:solidFill>
              <a:latin typeface="Times New Roman" panose="02020603050405020304"/>
              <a:ea typeface="微软雅黑" panose="020B0503020204020204" charset="-122"/>
              <a:cs typeface="+mn-cs"/>
            </a:endParaRPr>
          </a:p>
        </p:txBody>
      </p:sp>
      <p:sp>
        <p:nvSpPr>
          <p:cNvPr id="75" name="圆角矩形 29"/>
          <p:cNvSpPr/>
          <p:nvPr/>
        </p:nvSpPr>
        <p:spPr>
          <a:xfrm>
            <a:off x="3739042" y="2525658"/>
            <a:ext cx="751802" cy="239996"/>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真实定位</a:t>
            </a:r>
            <a:endPar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76" name="圆角矩形 29"/>
          <p:cNvSpPr/>
          <p:nvPr/>
        </p:nvSpPr>
        <p:spPr>
          <a:xfrm>
            <a:off x="3739041" y="2827038"/>
            <a:ext cx="743980" cy="206291"/>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数字场景</a:t>
            </a:r>
            <a:endPar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77" name="矩形 76"/>
          <p:cNvSpPr/>
          <p:nvPr/>
        </p:nvSpPr>
        <p:spPr>
          <a:xfrm>
            <a:off x="3663325" y="2498950"/>
            <a:ext cx="911227" cy="764968"/>
          </a:xfrm>
          <a:prstGeom prst="rect">
            <a:avLst/>
          </a:prstGeom>
          <a:noFill/>
          <a:ln w="12700" cap="rnd">
            <a:solidFill>
              <a:schemeClr val="accent1"/>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78" name="矩形 77"/>
          <p:cNvSpPr/>
          <p:nvPr/>
        </p:nvSpPr>
        <p:spPr>
          <a:xfrm>
            <a:off x="3891510" y="3061775"/>
            <a:ext cx="484481" cy="219291"/>
          </a:xfrm>
          <a:prstGeom prst="rect">
            <a:avLst/>
          </a:prstGeom>
        </p:spPr>
        <p:txBody>
          <a:bodyPr wrap="square" lIns="0" rIns="0">
            <a:spAutoFit/>
          </a:bodyPr>
          <a:lstStyle/>
          <a:p>
            <a:pPr algn="ctr" defTabSz="342900">
              <a:buClrTx/>
            </a:pPr>
            <a:r>
              <a:rPr lang="zh-CN" altLang="en-US" sz="825" kern="1200">
                <a:solidFill>
                  <a:prstClr val="black"/>
                </a:solidFill>
                <a:latin typeface="Times New Roman" panose="02020603050405020304"/>
                <a:ea typeface="微软雅黑" panose="020B0503020204020204" charset="-122"/>
                <a:cs typeface="+mn-cs"/>
              </a:rPr>
              <a:t>仿真桥</a:t>
            </a:r>
            <a:endParaRPr lang="zh-CN" altLang="en-US" sz="825" kern="1200" dirty="0">
              <a:solidFill>
                <a:prstClr val="black"/>
              </a:solidFill>
              <a:latin typeface="Times New Roman" panose="02020603050405020304"/>
              <a:ea typeface="微软雅黑" panose="020B0503020204020204" charset="-122"/>
              <a:cs typeface="+mn-cs"/>
            </a:endParaRPr>
          </a:p>
        </p:txBody>
      </p:sp>
      <p:sp>
        <p:nvSpPr>
          <p:cNvPr id="79" name="圆角矩形 29"/>
          <p:cNvSpPr/>
          <p:nvPr/>
        </p:nvSpPr>
        <p:spPr>
          <a:xfrm>
            <a:off x="5211834" y="2537918"/>
            <a:ext cx="751802" cy="239996"/>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车辆运动</a:t>
            </a:r>
            <a:endPar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80" name="圆角矩形 29"/>
          <p:cNvSpPr/>
          <p:nvPr/>
        </p:nvSpPr>
        <p:spPr>
          <a:xfrm>
            <a:off x="5211834" y="2839298"/>
            <a:ext cx="743980" cy="206291"/>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驾驶操作</a:t>
            </a:r>
            <a:endPar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81" name="矩形 80"/>
          <p:cNvSpPr/>
          <p:nvPr/>
        </p:nvSpPr>
        <p:spPr>
          <a:xfrm>
            <a:off x="5136115" y="2511210"/>
            <a:ext cx="2113304" cy="764968"/>
          </a:xfrm>
          <a:prstGeom prst="rect">
            <a:avLst/>
          </a:prstGeom>
          <a:noFill/>
          <a:ln w="12700" cap="rnd">
            <a:solidFill>
              <a:schemeClr val="accent1"/>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82" name="矩形 81"/>
          <p:cNvSpPr/>
          <p:nvPr/>
        </p:nvSpPr>
        <p:spPr>
          <a:xfrm>
            <a:off x="5854031" y="3055443"/>
            <a:ext cx="484481" cy="219291"/>
          </a:xfrm>
          <a:prstGeom prst="rect">
            <a:avLst/>
          </a:prstGeom>
        </p:spPr>
        <p:txBody>
          <a:bodyPr wrap="square" lIns="0" rIns="0">
            <a:spAutoFit/>
          </a:bodyPr>
          <a:lstStyle/>
          <a:p>
            <a:pPr algn="ctr" defTabSz="342900">
              <a:buClrTx/>
            </a:pPr>
            <a:r>
              <a:rPr lang="zh-CN" altLang="en-US" sz="825" kern="1200">
                <a:solidFill>
                  <a:prstClr val="black"/>
                </a:solidFill>
                <a:latin typeface="Times New Roman" panose="02020603050405020304"/>
                <a:ea typeface="微软雅黑" panose="020B0503020204020204" charset="-122"/>
                <a:cs typeface="+mn-cs"/>
              </a:rPr>
              <a:t>数字世界</a:t>
            </a:r>
            <a:endParaRPr lang="zh-CN" altLang="en-US" sz="825" kern="1200" dirty="0">
              <a:solidFill>
                <a:prstClr val="black"/>
              </a:solidFill>
              <a:latin typeface="Times New Roman" panose="02020603050405020304"/>
              <a:ea typeface="微软雅黑" panose="020B0503020204020204" charset="-122"/>
              <a:cs typeface="+mn-cs"/>
            </a:endParaRPr>
          </a:p>
        </p:txBody>
      </p:sp>
      <p:sp>
        <p:nvSpPr>
          <p:cNvPr id="83" name="圆角矩形 29"/>
          <p:cNvSpPr/>
          <p:nvPr/>
        </p:nvSpPr>
        <p:spPr>
          <a:xfrm>
            <a:off x="6093641" y="2546631"/>
            <a:ext cx="1045183" cy="239996"/>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交通流量的生成</a:t>
            </a:r>
            <a:endPar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84" name="圆角矩形 29"/>
          <p:cNvSpPr/>
          <p:nvPr/>
        </p:nvSpPr>
        <p:spPr>
          <a:xfrm>
            <a:off x="6085467" y="2821668"/>
            <a:ext cx="1053357" cy="239996"/>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虚拟人姿态</a:t>
            </a:r>
            <a:r>
              <a:rPr lang="en-US" altLang="zh-CN"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a:t>
            </a: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运动</a:t>
            </a:r>
            <a:endPar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endParaRPr>
          </a:p>
        </p:txBody>
      </p:sp>
      <p:grpSp>
        <p:nvGrpSpPr>
          <p:cNvPr id="85" name="组合 84"/>
          <p:cNvGrpSpPr/>
          <p:nvPr/>
        </p:nvGrpSpPr>
        <p:grpSpPr>
          <a:xfrm>
            <a:off x="1899363" y="3581578"/>
            <a:ext cx="5460275" cy="1199955"/>
            <a:chOff x="251999" y="616779"/>
            <a:chExt cx="8640001" cy="1621324"/>
          </a:xfrm>
        </p:grpSpPr>
        <p:sp>
          <p:nvSpPr>
            <p:cNvPr id="86" name="矩形: 圆顶角 106"/>
            <p:cNvSpPr/>
            <p:nvPr/>
          </p:nvSpPr>
          <p:spPr>
            <a:xfrm>
              <a:off x="251999" y="616779"/>
              <a:ext cx="8639999" cy="425064"/>
            </a:xfrm>
            <a:prstGeom prst="round2SameRect">
              <a:avLst/>
            </a:prstGeom>
            <a:solidFill>
              <a:schemeClr val="accent1"/>
            </a:solidFill>
            <a:ln w="12700">
              <a:solidFill>
                <a:schemeClr val="accent1"/>
              </a:solidFill>
            </a:ln>
            <a:effectLst/>
          </p:spPr>
          <p:txBody>
            <a:bodyPr wrap="square" lIns="0" rIns="0" anchor="ctr">
              <a:spAutoFit/>
            </a:bodyPr>
            <a:lstStyle/>
            <a:p>
              <a:pPr algn="ctr" defTabSz="685800">
                <a:buClrTx/>
                <a:defRPr/>
              </a:pPr>
              <a:r>
                <a:rPr lang="zh-CN" altLang="en-US" sz="1350" b="1" kern="1200">
                  <a:solidFill>
                    <a:prstClr val="white"/>
                  </a:solidFill>
                  <a:latin typeface="Times New Roman" panose="02020603050405020304" pitchFamily="18" charset="0"/>
                  <a:ea typeface="微软雅黑" panose="020B0503020204020204" charset="-122"/>
                  <a:cs typeface="+mn-cs"/>
                  <a:sym typeface="Times New Roman" panose="02020603050405020304" pitchFamily="18" charset="0"/>
                </a:rPr>
                <a:t>复杂城市交通环境的精准感知和决策仿真</a:t>
              </a:r>
              <a:endParaRPr lang="zh-CN" altLang="en-US" sz="1350" b="1" kern="1200" dirty="0">
                <a:solidFill>
                  <a:prstClr val="white"/>
                </a:solidFill>
                <a:latin typeface="Times New Roman" panose="02020603050405020304" pitchFamily="18" charset="0"/>
                <a:ea typeface="微软雅黑" panose="020B0503020204020204" charset="-122"/>
                <a:cs typeface="+mn-cs"/>
                <a:sym typeface="Times New Roman" panose="02020603050405020304" pitchFamily="18" charset="0"/>
              </a:endParaRPr>
            </a:p>
          </p:txBody>
        </p:sp>
        <p:sp>
          <p:nvSpPr>
            <p:cNvPr id="87" name="矩形 86"/>
            <p:cNvSpPr/>
            <p:nvPr/>
          </p:nvSpPr>
          <p:spPr>
            <a:xfrm>
              <a:off x="252000" y="1022906"/>
              <a:ext cx="8640000" cy="1215197"/>
            </a:xfrm>
            <a:prstGeom prst="rect">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14630" indent="-214630" defTabSz="342900">
                <a:lnSpc>
                  <a:spcPct val="120000"/>
                </a:lnSpc>
                <a:spcBef>
                  <a:spcPts val="450"/>
                </a:spcBef>
                <a:buClr>
                  <a:srgbClr val="114496"/>
                </a:buClr>
                <a:buFont typeface="Arial" panose="020B0604020202020204" pitchFamily="34" charset="0"/>
                <a:buChar char="•"/>
              </a:pPr>
              <a:endParaRPr lang="zh-CN" altLang="en-US" sz="1200" kern="1200">
                <a:solidFill>
                  <a:prstClr val="black"/>
                </a:solidFill>
                <a:latin typeface="Times New Roman" panose="02020603050405020304" pitchFamily="18" charset="0"/>
                <a:ea typeface="微软雅黑" panose="020B0503020204020204" charset="-122"/>
                <a:sym typeface="Times New Roman" panose="02020603050405020304" pitchFamily="18" charset="0"/>
              </a:endParaRPr>
            </a:p>
          </p:txBody>
        </p:sp>
      </p:grpSp>
      <p:sp>
        <p:nvSpPr>
          <p:cNvPr id="88" name="圆角矩形 29"/>
          <p:cNvSpPr/>
          <p:nvPr/>
        </p:nvSpPr>
        <p:spPr>
          <a:xfrm>
            <a:off x="2251987" y="3986234"/>
            <a:ext cx="751802" cy="239996"/>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目标检测</a:t>
            </a:r>
            <a:endPar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89" name="圆角矩形 29"/>
          <p:cNvSpPr/>
          <p:nvPr/>
        </p:nvSpPr>
        <p:spPr>
          <a:xfrm>
            <a:off x="2270619" y="4289126"/>
            <a:ext cx="743980" cy="206291"/>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目标跟踪</a:t>
            </a:r>
            <a:endPar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90" name="矩形 89"/>
          <p:cNvSpPr/>
          <p:nvPr/>
        </p:nvSpPr>
        <p:spPr>
          <a:xfrm>
            <a:off x="2157465" y="3932141"/>
            <a:ext cx="1701341" cy="764968"/>
          </a:xfrm>
          <a:prstGeom prst="rect">
            <a:avLst/>
          </a:prstGeom>
          <a:noFill/>
          <a:ln w="12700" cap="rnd">
            <a:solidFill>
              <a:schemeClr val="accent1"/>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91" name="右箭头 219"/>
          <p:cNvSpPr/>
          <p:nvPr/>
        </p:nvSpPr>
        <p:spPr>
          <a:xfrm>
            <a:off x="3827221" y="4205177"/>
            <a:ext cx="449150" cy="150292"/>
          </a:xfrm>
          <a:prstGeom prst="rightArrow">
            <a:avLst/>
          </a:prstGeom>
          <a:gradFill>
            <a:gsLst>
              <a:gs pos="0">
                <a:schemeClr val="accent1">
                  <a:lumMod val="20000"/>
                  <a:lumOff val="80000"/>
                  <a:alpha val="0"/>
                </a:schemeClr>
              </a:gs>
              <a:gs pos="100000">
                <a:schemeClr val="accent1">
                  <a:lumMod val="40000"/>
                  <a:lumOff val="60000"/>
                </a:schemeClr>
              </a:gs>
            </a:gsLst>
            <a:lin ang="0" scaled="0"/>
          </a:gradFill>
          <a:ln w="6350">
            <a:gradFill>
              <a:gsLst>
                <a:gs pos="16000">
                  <a:schemeClr val="accent1">
                    <a:alpha val="0"/>
                  </a:schemeClr>
                </a:gs>
                <a:gs pos="100000">
                  <a:schemeClr val="accent1"/>
                </a:gs>
              </a:gsLst>
              <a:lin ang="0" scaled="0"/>
            </a:gradFill>
            <a:miter lim="800000"/>
          </a:ln>
        </p:spPr>
        <p:txBody>
          <a:bodyPr wrap="none" lIns="216000" anchor="ctr"/>
          <a:lstStyle/>
          <a:p>
            <a:pPr algn="ctr" defTabSz="342900">
              <a:spcBef>
                <a:spcPct val="0"/>
              </a:spcBef>
              <a:buClrTx/>
            </a:pPr>
            <a:endParaRPr lang="zh-CN" altLang="en-US" sz="1350" kern="1200">
              <a:solidFill>
                <a:prstClr val="black"/>
              </a:solidFill>
              <a:latin typeface="Times New Roman" panose="02020603050405020304"/>
              <a:ea typeface="微软雅黑" panose="020B0503020204020204" charset="-122"/>
              <a:cs typeface="+mn-ea"/>
              <a:sym typeface="Times New Roman" panose="02020603050405020304" pitchFamily="18" charset="0"/>
            </a:endParaRPr>
          </a:p>
        </p:txBody>
      </p:sp>
      <p:sp>
        <p:nvSpPr>
          <p:cNvPr id="92" name="矩形 91"/>
          <p:cNvSpPr/>
          <p:nvPr/>
        </p:nvSpPr>
        <p:spPr>
          <a:xfrm>
            <a:off x="3828372" y="4338997"/>
            <a:ext cx="484481" cy="346249"/>
          </a:xfrm>
          <a:prstGeom prst="rect">
            <a:avLst/>
          </a:prstGeom>
        </p:spPr>
        <p:txBody>
          <a:bodyPr wrap="square" lIns="0" rIns="0">
            <a:spAutoFit/>
          </a:bodyPr>
          <a:lstStyle/>
          <a:p>
            <a:pPr algn="ctr" defTabSz="342900">
              <a:buClrTx/>
            </a:pPr>
            <a:r>
              <a:rPr lang="zh-CN" altLang="en-US" sz="825" kern="1200">
                <a:solidFill>
                  <a:prstClr val="black"/>
                </a:solidFill>
                <a:latin typeface="Times New Roman" panose="02020603050405020304"/>
                <a:ea typeface="微软雅黑" panose="020B0503020204020204" charset="-122"/>
                <a:cs typeface="+mn-cs"/>
              </a:rPr>
              <a:t>环境</a:t>
            </a:r>
            <a:endParaRPr lang="en-US" altLang="zh-CN" sz="825" kern="1200">
              <a:solidFill>
                <a:prstClr val="black"/>
              </a:solidFill>
              <a:latin typeface="Times New Roman" panose="02020603050405020304"/>
              <a:ea typeface="微软雅黑" panose="020B0503020204020204" charset="-122"/>
              <a:cs typeface="+mn-cs"/>
            </a:endParaRPr>
          </a:p>
          <a:p>
            <a:pPr algn="ctr" defTabSz="342900">
              <a:buClrTx/>
            </a:pPr>
            <a:r>
              <a:rPr lang="zh-CN" altLang="en-US" sz="825" kern="1200">
                <a:solidFill>
                  <a:prstClr val="black"/>
                </a:solidFill>
                <a:latin typeface="Times New Roman" panose="02020603050405020304"/>
                <a:ea typeface="微软雅黑" panose="020B0503020204020204" charset="-122"/>
                <a:cs typeface="+mn-cs"/>
              </a:rPr>
              <a:t>理解</a:t>
            </a:r>
            <a:endParaRPr lang="zh-CN" altLang="en-US" sz="825" kern="1200" dirty="0">
              <a:solidFill>
                <a:prstClr val="black"/>
              </a:solidFill>
              <a:latin typeface="Times New Roman" panose="02020603050405020304"/>
              <a:ea typeface="微软雅黑" panose="020B0503020204020204" charset="-122"/>
              <a:cs typeface="+mn-cs"/>
            </a:endParaRPr>
          </a:p>
        </p:txBody>
      </p:sp>
      <p:sp>
        <p:nvSpPr>
          <p:cNvPr id="93" name="右箭头 219"/>
          <p:cNvSpPr/>
          <p:nvPr/>
        </p:nvSpPr>
        <p:spPr>
          <a:xfrm>
            <a:off x="5837931" y="4212202"/>
            <a:ext cx="485869" cy="150292"/>
          </a:xfrm>
          <a:prstGeom prst="rightArrow">
            <a:avLst/>
          </a:prstGeom>
          <a:gradFill>
            <a:gsLst>
              <a:gs pos="0">
                <a:schemeClr val="accent1">
                  <a:lumMod val="20000"/>
                  <a:lumOff val="80000"/>
                  <a:alpha val="0"/>
                </a:schemeClr>
              </a:gs>
              <a:gs pos="100000">
                <a:schemeClr val="accent1">
                  <a:lumMod val="40000"/>
                  <a:lumOff val="60000"/>
                </a:schemeClr>
              </a:gs>
            </a:gsLst>
            <a:lin ang="0" scaled="0"/>
          </a:gradFill>
          <a:ln w="6350">
            <a:gradFill>
              <a:gsLst>
                <a:gs pos="16000">
                  <a:schemeClr val="accent1">
                    <a:alpha val="0"/>
                  </a:schemeClr>
                </a:gs>
                <a:gs pos="100000">
                  <a:schemeClr val="accent1"/>
                </a:gs>
              </a:gsLst>
              <a:lin ang="0" scaled="0"/>
            </a:gradFill>
            <a:miter lim="800000"/>
          </a:ln>
        </p:spPr>
        <p:txBody>
          <a:bodyPr wrap="none" lIns="216000" anchor="ctr"/>
          <a:lstStyle/>
          <a:p>
            <a:pPr algn="ctr" defTabSz="342900">
              <a:spcBef>
                <a:spcPct val="0"/>
              </a:spcBef>
              <a:buClrTx/>
            </a:pPr>
            <a:endParaRPr lang="zh-CN" altLang="en-US" sz="1350" kern="1200">
              <a:solidFill>
                <a:prstClr val="black"/>
              </a:solidFill>
              <a:latin typeface="Times New Roman" panose="02020603050405020304"/>
              <a:ea typeface="微软雅黑" panose="020B0503020204020204" charset="-122"/>
              <a:cs typeface="+mn-ea"/>
              <a:sym typeface="Times New Roman" panose="02020603050405020304" pitchFamily="18" charset="0"/>
            </a:endParaRPr>
          </a:p>
        </p:txBody>
      </p:sp>
      <p:sp>
        <p:nvSpPr>
          <p:cNvPr id="94" name="矩形 93"/>
          <p:cNvSpPr/>
          <p:nvPr/>
        </p:nvSpPr>
        <p:spPr>
          <a:xfrm>
            <a:off x="5865249" y="4345462"/>
            <a:ext cx="484481" cy="346249"/>
          </a:xfrm>
          <a:prstGeom prst="rect">
            <a:avLst/>
          </a:prstGeom>
        </p:spPr>
        <p:txBody>
          <a:bodyPr wrap="square" lIns="0" rIns="0">
            <a:spAutoFit/>
          </a:bodyPr>
          <a:lstStyle/>
          <a:p>
            <a:pPr algn="ctr" defTabSz="342900">
              <a:buClrTx/>
            </a:pPr>
            <a:r>
              <a:rPr lang="zh-CN" altLang="en-US" sz="825" kern="1200">
                <a:solidFill>
                  <a:prstClr val="black"/>
                </a:solidFill>
                <a:latin typeface="Times New Roman" panose="02020603050405020304"/>
                <a:ea typeface="微软雅黑" panose="020B0503020204020204" charset="-122"/>
                <a:cs typeface="+mn-cs"/>
              </a:rPr>
              <a:t>规划</a:t>
            </a:r>
            <a:endParaRPr lang="en-US" altLang="zh-CN" sz="825" kern="1200">
              <a:solidFill>
                <a:prstClr val="black"/>
              </a:solidFill>
              <a:latin typeface="Times New Roman" panose="02020603050405020304"/>
              <a:ea typeface="微软雅黑" panose="020B0503020204020204" charset="-122"/>
              <a:cs typeface="+mn-cs"/>
            </a:endParaRPr>
          </a:p>
          <a:p>
            <a:pPr algn="ctr" defTabSz="342900">
              <a:buClrTx/>
            </a:pPr>
            <a:r>
              <a:rPr lang="zh-CN" altLang="en-US" sz="825" kern="1200">
                <a:solidFill>
                  <a:prstClr val="black"/>
                </a:solidFill>
                <a:latin typeface="Times New Roman" panose="02020603050405020304"/>
                <a:ea typeface="微软雅黑" panose="020B0503020204020204" charset="-122"/>
                <a:cs typeface="+mn-cs"/>
              </a:rPr>
              <a:t>执行</a:t>
            </a:r>
            <a:endParaRPr lang="zh-CN" altLang="en-US" sz="825" kern="1200" dirty="0">
              <a:solidFill>
                <a:prstClr val="black"/>
              </a:solidFill>
              <a:latin typeface="Times New Roman" panose="02020603050405020304"/>
              <a:ea typeface="微软雅黑" panose="020B0503020204020204" charset="-122"/>
              <a:cs typeface="+mn-cs"/>
            </a:endParaRPr>
          </a:p>
        </p:txBody>
      </p:sp>
      <p:sp>
        <p:nvSpPr>
          <p:cNvPr id="95" name="圆角矩形 29"/>
          <p:cNvSpPr/>
          <p:nvPr/>
        </p:nvSpPr>
        <p:spPr>
          <a:xfrm>
            <a:off x="883689" y="4101066"/>
            <a:ext cx="918000" cy="389504"/>
          </a:xfrm>
          <a:prstGeom prst="roundRect">
            <a:avLst>
              <a:gd name="adj" fmla="val 11488"/>
            </a:avLst>
          </a:prstGeom>
          <a:gradFill>
            <a:gsLst>
              <a:gs pos="0">
                <a:schemeClr val="accent1">
                  <a:lumMod val="20000"/>
                  <a:lumOff val="80000"/>
                </a:schemeClr>
              </a:gs>
              <a:gs pos="100000">
                <a:schemeClr val="bg1"/>
              </a:gs>
            </a:gsLst>
          </a:gradFill>
          <a:ln>
            <a:solidFill>
              <a:schemeClr val="accent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感知规划</a:t>
            </a:r>
            <a:endParaRPr lang="en-US" altLang="zh-CN"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endParaRPr>
          </a:p>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控制仿真</a:t>
            </a:r>
            <a:endPar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96" name="矩形 95"/>
          <p:cNvSpPr/>
          <p:nvPr/>
        </p:nvSpPr>
        <p:spPr>
          <a:xfrm>
            <a:off x="2799834" y="4501032"/>
            <a:ext cx="484481" cy="219291"/>
          </a:xfrm>
          <a:prstGeom prst="rect">
            <a:avLst/>
          </a:prstGeom>
        </p:spPr>
        <p:txBody>
          <a:bodyPr wrap="square" lIns="0" rIns="0">
            <a:spAutoFit/>
          </a:bodyPr>
          <a:lstStyle/>
          <a:p>
            <a:pPr algn="ctr" defTabSz="342900">
              <a:buClrTx/>
            </a:pPr>
            <a:r>
              <a:rPr lang="zh-CN" altLang="en-US" sz="825" kern="1200">
                <a:solidFill>
                  <a:prstClr val="black"/>
                </a:solidFill>
                <a:latin typeface="Times New Roman" panose="02020603050405020304"/>
                <a:ea typeface="微软雅黑" panose="020B0503020204020204" charset="-122"/>
                <a:cs typeface="+mn-cs"/>
              </a:rPr>
              <a:t>环境感知</a:t>
            </a:r>
            <a:endParaRPr lang="zh-CN" altLang="en-US" sz="825" kern="1200" dirty="0">
              <a:solidFill>
                <a:prstClr val="black"/>
              </a:solidFill>
              <a:latin typeface="Times New Roman" panose="02020603050405020304"/>
              <a:ea typeface="微软雅黑" panose="020B0503020204020204" charset="-122"/>
              <a:cs typeface="+mn-cs"/>
            </a:endParaRPr>
          </a:p>
        </p:txBody>
      </p:sp>
      <p:sp>
        <p:nvSpPr>
          <p:cNvPr id="97" name="圆角矩形 29"/>
          <p:cNvSpPr/>
          <p:nvPr/>
        </p:nvSpPr>
        <p:spPr>
          <a:xfrm>
            <a:off x="4378585" y="3993360"/>
            <a:ext cx="909305" cy="239996"/>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局部轨迹规划</a:t>
            </a:r>
            <a:endPar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98" name="圆角矩形 29"/>
          <p:cNvSpPr/>
          <p:nvPr/>
        </p:nvSpPr>
        <p:spPr>
          <a:xfrm>
            <a:off x="4378585" y="4294741"/>
            <a:ext cx="909305" cy="206291"/>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全局路径规划</a:t>
            </a:r>
            <a:endPar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99" name="矩形 98"/>
          <p:cNvSpPr/>
          <p:nvPr/>
        </p:nvSpPr>
        <p:spPr>
          <a:xfrm>
            <a:off x="4302866" y="3966653"/>
            <a:ext cx="1562383" cy="764968"/>
          </a:xfrm>
          <a:prstGeom prst="rect">
            <a:avLst/>
          </a:prstGeom>
          <a:noFill/>
          <a:ln w="12700" cap="rnd">
            <a:solidFill>
              <a:schemeClr val="accent1"/>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100" name="矩形 99"/>
          <p:cNvSpPr/>
          <p:nvPr/>
        </p:nvSpPr>
        <p:spPr>
          <a:xfrm>
            <a:off x="4884062" y="4522555"/>
            <a:ext cx="484481" cy="219291"/>
          </a:xfrm>
          <a:prstGeom prst="rect">
            <a:avLst/>
          </a:prstGeom>
        </p:spPr>
        <p:txBody>
          <a:bodyPr wrap="square" lIns="0" rIns="0">
            <a:spAutoFit/>
          </a:bodyPr>
          <a:lstStyle/>
          <a:p>
            <a:pPr algn="ctr" defTabSz="342900">
              <a:buClrTx/>
            </a:pPr>
            <a:r>
              <a:rPr lang="zh-CN" altLang="en-US" sz="825" kern="1200">
                <a:solidFill>
                  <a:prstClr val="black"/>
                </a:solidFill>
                <a:latin typeface="Times New Roman" panose="02020603050405020304"/>
                <a:ea typeface="微软雅黑" panose="020B0503020204020204" charset="-122"/>
                <a:cs typeface="+mn-cs"/>
              </a:rPr>
              <a:t>规划决策</a:t>
            </a:r>
            <a:endParaRPr lang="zh-CN" altLang="en-US" sz="825" kern="1200" dirty="0">
              <a:solidFill>
                <a:prstClr val="black"/>
              </a:solidFill>
              <a:latin typeface="Times New Roman" panose="02020603050405020304"/>
              <a:ea typeface="微软雅黑" panose="020B0503020204020204" charset="-122"/>
              <a:cs typeface="+mn-cs"/>
            </a:endParaRPr>
          </a:p>
        </p:txBody>
      </p:sp>
      <p:sp>
        <p:nvSpPr>
          <p:cNvPr id="101" name="圆角矩形 29"/>
          <p:cNvSpPr/>
          <p:nvPr/>
        </p:nvSpPr>
        <p:spPr>
          <a:xfrm>
            <a:off x="6430303" y="4272407"/>
            <a:ext cx="751802" cy="239996"/>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航点跟踪</a:t>
            </a:r>
            <a:endPar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102" name="圆角矩形 29"/>
          <p:cNvSpPr/>
          <p:nvPr/>
        </p:nvSpPr>
        <p:spPr>
          <a:xfrm>
            <a:off x="6432182" y="4019941"/>
            <a:ext cx="743980" cy="206291"/>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en-US" altLang="zh-CN"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PID</a:t>
            </a: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控制器</a:t>
            </a:r>
            <a:endPar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103" name="矩形 102"/>
          <p:cNvSpPr/>
          <p:nvPr/>
        </p:nvSpPr>
        <p:spPr>
          <a:xfrm>
            <a:off x="6359928" y="3958849"/>
            <a:ext cx="889493" cy="764968"/>
          </a:xfrm>
          <a:prstGeom prst="rect">
            <a:avLst/>
          </a:prstGeom>
          <a:noFill/>
          <a:ln w="12700" cap="rnd">
            <a:solidFill>
              <a:schemeClr val="accent1"/>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104" name="矩形 103"/>
          <p:cNvSpPr/>
          <p:nvPr/>
        </p:nvSpPr>
        <p:spPr>
          <a:xfrm>
            <a:off x="6577809" y="4510311"/>
            <a:ext cx="484481" cy="219291"/>
          </a:xfrm>
          <a:prstGeom prst="rect">
            <a:avLst/>
          </a:prstGeom>
        </p:spPr>
        <p:txBody>
          <a:bodyPr wrap="square" lIns="0" rIns="0">
            <a:spAutoFit/>
          </a:bodyPr>
          <a:lstStyle/>
          <a:p>
            <a:pPr algn="ctr" defTabSz="342900">
              <a:buClrTx/>
            </a:pPr>
            <a:r>
              <a:rPr lang="zh-CN" altLang="en-US" sz="825" kern="1200">
                <a:solidFill>
                  <a:prstClr val="black"/>
                </a:solidFill>
                <a:latin typeface="Times New Roman" panose="02020603050405020304"/>
                <a:ea typeface="微软雅黑" panose="020B0503020204020204" charset="-122"/>
                <a:cs typeface="+mn-cs"/>
              </a:rPr>
              <a:t>控制执行</a:t>
            </a:r>
            <a:endParaRPr lang="zh-CN" altLang="en-US" sz="825" kern="1200" dirty="0">
              <a:solidFill>
                <a:prstClr val="black"/>
              </a:solidFill>
              <a:latin typeface="Times New Roman" panose="02020603050405020304"/>
              <a:ea typeface="微软雅黑" panose="020B0503020204020204" charset="-122"/>
              <a:cs typeface="+mn-cs"/>
            </a:endParaRPr>
          </a:p>
        </p:txBody>
      </p:sp>
      <p:sp>
        <p:nvSpPr>
          <p:cNvPr id="108" name="圆角矩形 29"/>
          <p:cNvSpPr/>
          <p:nvPr/>
        </p:nvSpPr>
        <p:spPr>
          <a:xfrm>
            <a:off x="5340877" y="4003087"/>
            <a:ext cx="462837" cy="239996"/>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变道</a:t>
            </a:r>
            <a:endPar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109" name="圆角矩形 29"/>
          <p:cNvSpPr/>
          <p:nvPr/>
        </p:nvSpPr>
        <p:spPr>
          <a:xfrm>
            <a:off x="5338939" y="4283901"/>
            <a:ext cx="462837" cy="239996"/>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刹车</a:t>
            </a:r>
            <a:endPar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110" name="圆角矩形 29"/>
          <p:cNvSpPr/>
          <p:nvPr/>
        </p:nvSpPr>
        <p:spPr>
          <a:xfrm>
            <a:off x="3049024" y="4003088"/>
            <a:ext cx="743980" cy="206291"/>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语义分割</a:t>
            </a:r>
            <a:endPar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111" name="圆角矩形 29"/>
          <p:cNvSpPr/>
          <p:nvPr/>
        </p:nvSpPr>
        <p:spPr>
          <a:xfrm>
            <a:off x="3049024" y="4300754"/>
            <a:ext cx="743980" cy="206291"/>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en-US" altLang="zh-CN"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3D</a:t>
            </a: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感知</a:t>
            </a:r>
            <a:endPar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112" name="右箭头 219"/>
          <p:cNvSpPr/>
          <p:nvPr/>
        </p:nvSpPr>
        <p:spPr>
          <a:xfrm rot="5400000">
            <a:off x="4600655" y="1921143"/>
            <a:ext cx="241663" cy="150292"/>
          </a:xfrm>
          <a:prstGeom prst="rightArrow">
            <a:avLst/>
          </a:prstGeom>
          <a:gradFill>
            <a:gsLst>
              <a:gs pos="0">
                <a:schemeClr val="accent1">
                  <a:lumMod val="20000"/>
                  <a:lumOff val="80000"/>
                  <a:alpha val="0"/>
                </a:schemeClr>
              </a:gs>
              <a:gs pos="0">
                <a:schemeClr val="accent1">
                  <a:lumMod val="40000"/>
                  <a:lumOff val="60000"/>
                </a:schemeClr>
              </a:gs>
            </a:gsLst>
            <a:lin ang="0" scaled="0"/>
          </a:gradFill>
          <a:ln w="6350">
            <a:gradFill>
              <a:gsLst>
                <a:gs pos="16000">
                  <a:schemeClr val="accent1">
                    <a:alpha val="0"/>
                  </a:schemeClr>
                </a:gs>
                <a:gs pos="100000">
                  <a:schemeClr val="accent1"/>
                </a:gs>
              </a:gsLst>
              <a:lin ang="0" scaled="0"/>
            </a:gradFill>
            <a:miter lim="800000"/>
          </a:ln>
        </p:spPr>
        <p:txBody>
          <a:bodyPr wrap="none" lIns="216000" anchor="ctr"/>
          <a:lstStyle/>
          <a:p>
            <a:pPr algn="ctr" defTabSz="342900">
              <a:spcBef>
                <a:spcPct val="0"/>
              </a:spcBef>
              <a:buClrTx/>
            </a:pPr>
            <a:endParaRPr lang="zh-CN" altLang="en-US" sz="1350" kern="1200">
              <a:solidFill>
                <a:prstClr val="black"/>
              </a:solidFill>
              <a:latin typeface="Times New Roman" panose="02020603050405020304"/>
              <a:ea typeface="微软雅黑" panose="020B0503020204020204" charset="-122"/>
              <a:cs typeface="+mn-ea"/>
              <a:sym typeface="Times New Roman" panose="02020603050405020304" pitchFamily="18" charset="0"/>
            </a:endParaRPr>
          </a:p>
        </p:txBody>
      </p:sp>
      <p:sp>
        <p:nvSpPr>
          <p:cNvPr id="113" name="右箭头 219"/>
          <p:cNvSpPr/>
          <p:nvPr/>
        </p:nvSpPr>
        <p:spPr>
          <a:xfrm rot="5400000">
            <a:off x="4615566" y="3376414"/>
            <a:ext cx="211841" cy="150292"/>
          </a:xfrm>
          <a:prstGeom prst="rightArrow">
            <a:avLst/>
          </a:prstGeom>
          <a:gradFill>
            <a:gsLst>
              <a:gs pos="0">
                <a:schemeClr val="accent1">
                  <a:lumMod val="20000"/>
                  <a:lumOff val="80000"/>
                  <a:alpha val="0"/>
                </a:schemeClr>
              </a:gs>
              <a:gs pos="0">
                <a:schemeClr val="accent1">
                  <a:lumMod val="40000"/>
                  <a:lumOff val="60000"/>
                </a:schemeClr>
              </a:gs>
            </a:gsLst>
            <a:lin ang="0" scaled="0"/>
          </a:gradFill>
          <a:ln w="6350">
            <a:gradFill>
              <a:gsLst>
                <a:gs pos="16000">
                  <a:schemeClr val="accent1">
                    <a:alpha val="0"/>
                  </a:schemeClr>
                </a:gs>
                <a:gs pos="100000">
                  <a:schemeClr val="accent1"/>
                </a:gs>
              </a:gsLst>
              <a:lin ang="0" scaled="0"/>
            </a:gradFill>
            <a:miter lim="800000"/>
          </a:ln>
        </p:spPr>
        <p:txBody>
          <a:bodyPr wrap="none" lIns="216000" anchor="ctr"/>
          <a:lstStyle/>
          <a:p>
            <a:pPr algn="ctr" defTabSz="342900">
              <a:spcBef>
                <a:spcPct val="0"/>
              </a:spcBef>
              <a:buClrTx/>
            </a:pPr>
            <a:endParaRPr lang="zh-CN" altLang="en-US" sz="1350" kern="1200">
              <a:solidFill>
                <a:prstClr val="black"/>
              </a:solidFill>
              <a:latin typeface="Times New Roman" panose="02020603050405020304"/>
              <a:ea typeface="微软雅黑" panose="020B0503020204020204" charset="-122"/>
              <a:cs typeface="+mn-ea"/>
              <a:sym typeface="Times New Roman" panose="02020603050405020304" pitchFamily="18" charset="0"/>
            </a:endParaRPr>
          </a:p>
        </p:txBody>
      </p:sp>
    </p:spTree>
  </p:cSld>
  <p:clrMapOvr>
    <a:masterClrMapping/>
  </p:clrMapOvr>
  <p:transition advTm="58500">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7" name="图片 15"/>
          <p:cNvPicPr>
            <a:picLocks noChangeAspect="1"/>
          </p:cNvPicPr>
          <p:nvPr/>
        </p:nvPicPr>
        <p:blipFill>
          <a:blip r:embed="rId1"/>
          <a:stretch>
            <a:fillRect/>
          </a:stretch>
        </p:blipFill>
        <p:spPr>
          <a:xfrm>
            <a:off x="5364372" y="499478"/>
            <a:ext cx="488156" cy="431006"/>
          </a:xfrm>
          <a:prstGeom prst="rect">
            <a:avLst/>
          </a:prstGeom>
          <a:noFill/>
          <a:ln w="9525">
            <a:noFill/>
          </a:ln>
        </p:spPr>
      </p:pic>
      <p:pic>
        <p:nvPicPr>
          <p:cNvPr id="4098" name="图片 17"/>
          <p:cNvPicPr>
            <a:picLocks noChangeAspect="1"/>
          </p:cNvPicPr>
          <p:nvPr/>
        </p:nvPicPr>
        <p:blipFill>
          <a:blip r:embed="rId2"/>
          <a:stretch>
            <a:fillRect/>
          </a:stretch>
        </p:blipFill>
        <p:spPr>
          <a:xfrm>
            <a:off x="5351860" y="1095375"/>
            <a:ext cx="521494" cy="452438"/>
          </a:xfrm>
          <a:prstGeom prst="rect">
            <a:avLst/>
          </a:prstGeom>
          <a:noFill/>
          <a:ln w="9525">
            <a:noFill/>
          </a:ln>
        </p:spPr>
      </p:pic>
      <p:sp>
        <p:nvSpPr>
          <p:cNvPr id="4099" name="文本框 26"/>
          <p:cNvSpPr/>
          <p:nvPr/>
        </p:nvSpPr>
        <p:spPr>
          <a:xfrm>
            <a:off x="5891215" y="486968"/>
            <a:ext cx="372219" cy="186591"/>
          </a:xfrm>
          <a:prstGeom prst="rect">
            <a:avLst/>
          </a:prstGeom>
          <a:noFill/>
          <a:ln w="9525">
            <a:noFill/>
          </a:ln>
        </p:spPr>
        <p:txBody>
          <a:bodyPr wrap="none" lIns="67628" tIns="35243" rIns="67628" bIns="35243" anchor="t" anchorCtr="0">
            <a:spAutoFit/>
          </a:bodyPr>
          <a:lstStyle/>
          <a:p>
            <a:pPr defTabSz="685800" fontAlgn="base">
              <a:spcBef>
                <a:spcPct val="0"/>
              </a:spcBef>
              <a:spcAft>
                <a:spcPct val="0"/>
              </a:spcAft>
              <a:buClrTx/>
            </a:pPr>
            <a:r>
              <a:rPr lang="en-US" altLang="zh-CN" sz="750" b="1" kern="1200" dirty="0">
                <a:latin typeface="Arial" panose="020B0604020202020204" pitchFamily="34" charset="0"/>
                <a:ea typeface="宋体" panose="02010600030101010101" pitchFamily="2" charset="-122"/>
                <a:cs typeface="+mn-cs"/>
                <a:sym typeface="Arial" panose="020B0604020202020204" pitchFamily="34" charset="0"/>
              </a:rPr>
              <a:t>.xodr</a:t>
            </a:r>
            <a:endParaRPr lang="en-US" altLang="zh-CN" sz="750" b="1" kern="1200" dirty="0">
              <a:latin typeface="Arial" panose="020B0604020202020204" pitchFamily="34" charset="0"/>
              <a:ea typeface="Arial" panose="020B0604020202020204" pitchFamily="34" charset="0"/>
              <a:cs typeface="+mn-cs"/>
              <a:sym typeface="Arial" panose="020B0604020202020204" pitchFamily="34" charset="0"/>
            </a:endParaRPr>
          </a:p>
        </p:txBody>
      </p:sp>
      <p:pic>
        <p:nvPicPr>
          <p:cNvPr id="4100" name="图片 30"/>
          <p:cNvPicPr>
            <a:picLocks noChangeAspect="1"/>
          </p:cNvPicPr>
          <p:nvPr/>
        </p:nvPicPr>
        <p:blipFill>
          <a:blip r:embed="rId3"/>
          <a:stretch>
            <a:fillRect/>
          </a:stretch>
        </p:blipFill>
        <p:spPr>
          <a:xfrm>
            <a:off x="3034905" y="1153716"/>
            <a:ext cx="584597" cy="427434"/>
          </a:xfrm>
          <a:prstGeom prst="rect">
            <a:avLst/>
          </a:prstGeom>
          <a:noFill/>
          <a:ln w="9525">
            <a:noFill/>
          </a:ln>
        </p:spPr>
      </p:pic>
      <p:sp>
        <p:nvSpPr>
          <p:cNvPr id="4101" name="文本框 39"/>
          <p:cNvSpPr/>
          <p:nvPr/>
        </p:nvSpPr>
        <p:spPr>
          <a:xfrm>
            <a:off x="3433763" y="1158481"/>
            <a:ext cx="765572" cy="163115"/>
          </a:xfrm>
          <a:prstGeom prst="rect">
            <a:avLst/>
          </a:prstGeom>
          <a:noFill/>
          <a:ln w="9525">
            <a:noFill/>
          </a:ln>
        </p:spPr>
        <p:txBody>
          <a:bodyPr wrap="square" lIns="67628" tIns="35243" rIns="67628" bIns="35243" anchor="t" anchorCtr="0"/>
          <a:lstStyle/>
          <a:p>
            <a:pPr algn="ctr" defTabSz="685800" fontAlgn="base">
              <a:spcBef>
                <a:spcPct val="0"/>
              </a:spcBef>
              <a:spcAft>
                <a:spcPct val="0"/>
              </a:spcAft>
              <a:buClrTx/>
            </a:pPr>
            <a:r>
              <a:rPr lang="zh-CN" altLang="en-US" sz="750" b="1" kern="1200">
                <a:latin typeface="Arial" panose="020B0604020202020204" pitchFamily="34" charset="0"/>
                <a:ea typeface="宋体" panose="02010600030101010101" pitchFamily="2" charset="-122"/>
                <a:cs typeface="+mn-cs"/>
                <a:sym typeface="黑体" panose="02010609060101010101" charset="-122"/>
              </a:rPr>
              <a:t>    </a:t>
            </a:r>
            <a:r>
              <a:rPr lang="en-US" altLang="zh-CN" sz="750" b="1" kern="1200">
                <a:latin typeface="Arial" panose="020B0604020202020204" pitchFamily="34" charset="0"/>
                <a:ea typeface="宋体" panose="02010600030101010101" pitchFamily="2" charset="-122"/>
                <a:cs typeface="+mn-cs"/>
                <a:sym typeface="Arial" panose="020B0604020202020204" pitchFamily="34" charset="0"/>
              </a:rPr>
              <a:t>生成代码</a:t>
            </a:r>
            <a:endParaRPr lang="en-US" altLang="zh-CN" sz="750" b="1" kern="1200" dirty="0">
              <a:latin typeface="Arial" panose="020B0604020202020204" pitchFamily="34" charset="0"/>
              <a:ea typeface="宋体" panose="02010600030101010101" pitchFamily="2" charset="-122"/>
              <a:cs typeface="+mn-cs"/>
              <a:sym typeface="Arial" panose="020B0604020202020204" pitchFamily="34" charset="0"/>
            </a:endParaRPr>
          </a:p>
          <a:p>
            <a:pPr defTabSz="685800" fontAlgn="base">
              <a:spcBef>
                <a:spcPct val="0"/>
              </a:spcBef>
              <a:spcAft>
                <a:spcPct val="0"/>
              </a:spcAft>
              <a:buClrTx/>
            </a:pPr>
            <a:endParaRPr lang="zh-CN" altLang="en-US" sz="900" b="1" kern="1200" dirty="0">
              <a:latin typeface="Arial" panose="020B0604020202020204" pitchFamily="34" charset="0"/>
              <a:ea typeface="宋体" panose="02010600030101010101" pitchFamily="2" charset="-122"/>
              <a:cs typeface="+mn-cs"/>
              <a:sym typeface="Arial" panose="020B0604020202020204" pitchFamily="34" charset="0"/>
            </a:endParaRPr>
          </a:p>
        </p:txBody>
      </p:sp>
      <p:sp>
        <p:nvSpPr>
          <p:cNvPr id="4102" name="文本框 40"/>
          <p:cNvSpPr/>
          <p:nvPr/>
        </p:nvSpPr>
        <p:spPr>
          <a:xfrm rot="-2040000">
            <a:off x="4645821" y="806054"/>
            <a:ext cx="664369" cy="160734"/>
          </a:xfrm>
          <a:prstGeom prst="rect">
            <a:avLst/>
          </a:prstGeom>
          <a:noFill/>
          <a:ln w="9525">
            <a:noFill/>
          </a:ln>
        </p:spPr>
        <p:txBody>
          <a:bodyPr wrap="square" lIns="67628" tIns="35243" rIns="67628" bIns="35243" anchor="t" anchorCtr="0"/>
          <a:lstStyle/>
          <a:p>
            <a:pPr algn="ctr" defTabSz="685800" fontAlgn="base">
              <a:spcBef>
                <a:spcPct val="0"/>
              </a:spcBef>
              <a:spcAft>
                <a:spcPct val="0"/>
              </a:spcAft>
              <a:buClrTx/>
            </a:pPr>
            <a:r>
              <a:rPr lang="zh-CN" altLang="en-US" sz="750" b="1" kern="1200" dirty="0">
                <a:latin typeface="Arial" panose="020B0604020202020204" pitchFamily="34" charset="0"/>
                <a:ea typeface="宋体" panose="02010600030101010101" pitchFamily="2" charset="-122"/>
                <a:cs typeface="+mn-cs"/>
                <a:sym typeface="Wingdings" panose="05000000000000000000" pitchFamily="2" charset="2"/>
              </a:rPr>
              <a:t> </a:t>
            </a:r>
            <a:r>
              <a:rPr lang="en-US" altLang="zh-CN" sz="750" b="1" kern="1200" dirty="0">
                <a:latin typeface="Arial" panose="020B0604020202020204" pitchFamily="34" charset="0"/>
                <a:ea typeface="宋体" panose="02010600030101010101" pitchFamily="2" charset="-122"/>
                <a:cs typeface="+mn-cs"/>
                <a:sym typeface="Arial" panose="020B0604020202020204" pitchFamily="34" charset="0"/>
              </a:rPr>
              <a:t>路网抽取</a:t>
            </a:r>
            <a:endParaRPr lang="zh-CN" altLang="en-US" sz="750" b="1" kern="1200" dirty="0">
              <a:latin typeface="Arial" panose="020B0604020202020204" pitchFamily="34" charset="0"/>
              <a:ea typeface="宋体" panose="02010600030101010101" pitchFamily="2" charset="-122"/>
              <a:cs typeface="+mn-cs"/>
              <a:sym typeface="Wingdings 2" panose="05020102010507070707" pitchFamily="18" charset="2"/>
            </a:endParaRPr>
          </a:p>
          <a:p>
            <a:pPr algn="ctr" defTabSz="685800" fontAlgn="base">
              <a:spcBef>
                <a:spcPct val="0"/>
              </a:spcBef>
              <a:spcAft>
                <a:spcPct val="0"/>
              </a:spcAft>
              <a:buClrTx/>
            </a:pPr>
            <a:endParaRPr lang="zh-CN" altLang="en-US" sz="750" b="1" kern="1200" dirty="0">
              <a:latin typeface="Arial" panose="020B0604020202020204" pitchFamily="34" charset="0"/>
              <a:ea typeface="宋体" panose="02010600030101010101" pitchFamily="2" charset="-122"/>
              <a:cs typeface="+mn-cs"/>
              <a:sym typeface="Arial" panose="020B0604020202020204" pitchFamily="34" charset="0"/>
            </a:endParaRPr>
          </a:p>
        </p:txBody>
      </p:sp>
      <p:sp>
        <p:nvSpPr>
          <p:cNvPr id="4103" name="文本框 41"/>
          <p:cNvSpPr/>
          <p:nvPr/>
        </p:nvSpPr>
        <p:spPr>
          <a:xfrm>
            <a:off x="4768456" y="1072756"/>
            <a:ext cx="588169" cy="417423"/>
          </a:xfrm>
          <a:prstGeom prst="rect">
            <a:avLst/>
          </a:prstGeom>
          <a:noFill/>
          <a:ln w="9525">
            <a:noFill/>
          </a:ln>
        </p:spPr>
        <p:txBody>
          <a:bodyPr wrap="square" lIns="67628" tIns="35243" rIns="67628" bIns="35243" anchor="t" anchorCtr="0">
            <a:spAutoFit/>
          </a:bodyPr>
          <a:lstStyle/>
          <a:p>
            <a:pPr algn="ctr" defTabSz="685800" fontAlgn="base">
              <a:spcBef>
                <a:spcPct val="0"/>
              </a:spcBef>
              <a:spcAft>
                <a:spcPct val="0"/>
              </a:spcAft>
              <a:buClrTx/>
            </a:pPr>
            <a:r>
              <a:rPr lang="en-US" altLang="zh-CN" sz="750" b="1" kern="1200" dirty="0">
                <a:latin typeface="Arial" panose="020B0604020202020204" pitchFamily="34" charset="0"/>
                <a:ea typeface="宋体" panose="02010600030101010101" pitchFamily="2" charset="-122"/>
                <a:cs typeface="+mn-cs"/>
                <a:sym typeface="Arial" panose="020B0604020202020204" pitchFamily="34" charset="0"/>
              </a:rPr>
              <a:t>程序化</a:t>
            </a:r>
            <a:endParaRPr lang="en-US" altLang="zh-CN" sz="750" b="1" kern="1200" dirty="0">
              <a:latin typeface="Arial" panose="020B0604020202020204" pitchFamily="34" charset="0"/>
              <a:ea typeface="宋体" panose="02010600030101010101" pitchFamily="2" charset="-122"/>
              <a:cs typeface="+mn-cs"/>
              <a:sym typeface="Arial" panose="020B0604020202020204" pitchFamily="34" charset="0"/>
            </a:endParaRPr>
          </a:p>
          <a:p>
            <a:pPr algn="ctr" defTabSz="685800" fontAlgn="base">
              <a:spcBef>
                <a:spcPct val="0"/>
              </a:spcBef>
              <a:spcAft>
                <a:spcPct val="0"/>
              </a:spcAft>
              <a:buClrTx/>
            </a:pPr>
            <a:r>
              <a:rPr lang="zh-CN" altLang="en-US" sz="750" b="1" kern="1200" dirty="0">
                <a:latin typeface="Arial" panose="020B0604020202020204" pitchFamily="34" charset="0"/>
                <a:ea typeface="宋体" panose="02010600030101010101" pitchFamily="2" charset="-122"/>
                <a:cs typeface="+mn-cs"/>
                <a:sym typeface="Arial" panose="020B0604020202020204" pitchFamily="34" charset="0"/>
              </a:rPr>
              <a:t>生成</a:t>
            </a:r>
            <a:r>
              <a:rPr lang="en-US" altLang="zh-CN" sz="750" b="1" kern="1200" dirty="0">
                <a:latin typeface="Arial" panose="020B0604020202020204" pitchFamily="34" charset="0"/>
                <a:ea typeface="宋体" panose="02010600030101010101" pitchFamily="2" charset="-122"/>
                <a:cs typeface="+mn-cs"/>
                <a:sym typeface="Arial" panose="020B0604020202020204" pitchFamily="34" charset="0"/>
              </a:rPr>
              <a:t>建筑</a:t>
            </a:r>
            <a:endParaRPr lang="en-US" altLang="zh-CN" sz="750" b="1" kern="1200" dirty="0">
              <a:latin typeface="Arial" panose="020B0604020202020204" pitchFamily="34" charset="0"/>
              <a:ea typeface="宋体" panose="02010600030101010101" pitchFamily="2" charset="-122"/>
              <a:cs typeface="+mn-cs"/>
              <a:sym typeface="Arial" panose="020B0604020202020204" pitchFamily="34" charset="0"/>
            </a:endParaRPr>
          </a:p>
          <a:p>
            <a:pPr algn="ctr" defTabSz="685800" fontAlgn="base">
              <a:spcBef>
                <a:spcPct val="0"/>
              </a:spcBef>
              <a:spcAft>
                <a:spcPct val="0"/>
              </a:spcAft>
              <a:buClrTx/>
            </a:pPr>
            <a:endParaRPr lang="zh-CN" altLang="en-US" sz="750" b="1" kern="1200" dirty="0">
              <a:latin typeface="Arial" panose="020B0604020202020204" pitchFamily="34" charset="0"/>
              <a:ea typeface="宋体" panose="02010600030101010101" pitchFamily="2" charset="-122"/>
              <a:cs typeface="+mn-cs"/>
              <a:sym typeface="Arial" panose="020B0604020202020204" pitchFamily="34" charset="0"/>
            </a:endParaRPr>
          </a:p>
        </p:txBody>
      </p:sp>
      <p:sp>
        <p:nvSpPr>
          <p:cNvPr id="4104" name="矩形 44"/>
          <p:cNvSpPr/>
          <p:nvPr/>
        </p:nvSpPr>
        <p:spPr>
          <a:xfrm>
            <a:off x="2846541" y="1602582"/>
            <a:ext cx="992981" cy="285750"/>
          </a:xfrm>
          <a:prstGeom prst="rect">
            <a:avLst/>
          </a:prstGeom>
          <a:solidFill>
            <a:schemeClr val="bg1"/>
          </a:solidFill>
          <a:ln w="9525">
            <a:noFill/>
          </a:ln>
        </p:spPr>
        <p:txBody>
          <a:bodyPr anchor="ctr" anchorCtr="0"/>
          <a:lstStyle/>
          <a:p>
            <a:pPr algn="ctr" defTabSz="685800" fontAlgn="base">
              <a:spcBef>
                <a:spcPct val="0"/>
              </a:spcBef>
              <a:spcAft>
                <a:spcPct val="0"/>
              </a:spcAft>
              <a:buClrTx/>
            </a:pPr>
            <a:r>
              <a:rPr lang="zh-CN" altLang="en-US" sz="750" b="1" kern="1200">
                <a:latin typeface="Arial" panose="020B0604020202020204" pitchFamily="34" charset="0"/>
                <a:ea typeface="宋体" panose="02010600030101010101" pitchFamily="2" charset="-122"/>
                <a:cs typeface="+mn-cs"/>
                <a:sym typeface="Arial" panose="020B0604020202020204" pitchFamily="34" charset="0"/>
              </a:rPr>
              <a:t>文生生成场景代码大</a:t>
            </a:r>
            <a:r>
              <a:rPr lang="zh-CN" altLang="en-US" sz="750" b="1" kern="1200" dirty="0">
                <a:latin typeface="Arial" panose="020B0604020202020204" pitchFamily="34" charset="0"/>
                <a:ea typeface="宋体" panose="02010600030101010101" pitchFamily="2" charset="-122"/>
                <a:cs typeface="+mn-cs"/>
                <a:sym typeface="Arial" panose="020B0604020202020204" pitchFamily="34" charset="0"/>
              </a:rPr>
              <a:t>模型</a:t>
            </a:r>
            <a:endParaRPr lang="zh-CN" altLang="en-US" sz="750" b="1" kern="1200" dirty="0">
              <a:latin typeface="Arial" panose="020B0604020202020204" pitchFamily="34" charset="0"/>
              <a:ea typeface="Arial" panose="020B0604020202020204" pitchFamily="34" charset="0"/>
              <a:cs typeface="+mn-cs"/>
              <a:sym typeface="Arial" panose="020B0604020202020204" pitchFamily="34" charset="0"/>
            </a:endParaRPr>
          </a:p>
        </p:txBody>
      </p:sp>
      <p:pic>
        <p:nvPicPr>
          <p:cNvPr id="4105" name="图片 9225"/>
          <p:cNvPicPr>
            <a:picLocks noChangeAspect="1"/>
          </p:cNvPicPr>
          <p:nvPr/>
        </p:nvPicPr>
        <p:blipFill>
          <a:blip r:embed="rId4"/>
          <a:stretch>
            <a:fillRect/>
          </a:stretch>
        </p:blipFill>
        <p:spPr>
          <a:xfrm>
            <a:off x="1133923" y="1193007"/>
            <a:ext cx="436960" cy="403622"/>
          </a:xfrm>
          <a:prstGeom prst="rect">
            <a:avLst/>
          </a:prstGeom>
          <a:noFill/>
          <a:ln w="9525">
            <a:noFill/>
          </a:ln>
        </p:spPr>
      </p:pic>
      <p:cxnSp>
        <p:nvCxnSpPr>
          <p:cNvPr id="4106" name="直接箭头连接符 33"/>
          <p:cNvCxnSpPr/>
          <p:nvPr/>
        </p:nvCxnSpPr>
        <p:spPr>
          <a:xfrm flipV="1">
            <a:off x="3652838" y="1348979"/>
            <a:ext cx="457200" cy="1190"/>
          </a:xfrm>
          <a:prstGeom prst="straightConnector1">
            <a:avLst/>
          </a:prstGeom>
          <a:ln w="19050" cap="flat" cmpd="sng">
            <a:solidFill>
              <a:schemeClr val="tx1"/>
            </a:solidFill>
            <a:prstDash val="solid"/>
            <a:round/>
            <a:headEnd type="none" w="med" len="med"/>
            <a:tailEnd type="triangle" w="med" len="med"/>
          </a:ln>
        </p:spPr>
      </p:cxnSp>
      <p:sp>
        <p:nvSpPr>
          <p:cNvPr id="4107" name="文本框 39"/>
          <p:cNvSpPr/>
          <p:nvPr/>
        </p:nvSpPr>
        <p:spPr>
          <a:xfrm>
            <a:off x="1078362" y="1666877"/>
            <a:ext cx="586979" cy="184547"/>
          </a:xfrm>
          <a:prstGeom prst="rect">
            <a:avLst/>
          </a:prstGeom>
          <a:noFill/>
          <a:ln w="9525">
            <a:noFill/>
          </a:ln>
        </p:spPr>
        <p:txBody>
          <a:bodyPr wrap="square" lIns="67628" tIns="35243" rIns="67628" bIns="35243" anchor="t" anchorCtr="0"/>
          <a:lstStyle/>
          <a:p>
            <a:pPr algn="ctr" defTabSz="685800" fontAlgn="base">
              <a:spcBef>
                <a:spcPct val="0"/>
              </a:spcBef>
              <a:spcAft>
                <a:spcPct val="0"/>
              </a:spcAft>
              <a:buClrTx/>
            </a:pPr>
            <a:r>
              <a:rPr lang="zh-CN" altLang="en-US" sz="750" b="1" kern="1200" dirty="0">
                <a:latin typeface="Arial" panose="020B0604020202020204" pitchFamily="34" charset="0"/>
                <a:ea typeface="宋体" panose="02010600030101010101" pitchFamily="2" charset="-122"/>
                <a:cs typeface="+mn-cs"/>
                <a:sym typeface="黑体" panose="02010609060101010101" charset="-122"/>
              </a:rPr>
              <a:t> 语音输入</a:t>
            </a:r>
            <a:endParaRPr lang="en-US" altLang="zh-CN" sz="750" b="1" kern="1200" dirty="0">
              <a:latin typeface="Arial" panose="020B0604020202020204" pitchFamily="34" charset="0"/>
              <a:ea typeface="宋体" panose="02010600030101010101" pitchFamily="2" charset="-122"/>
              <a:cs typeface="+mn-cs"/>
              <a:sym typeface="Arial" panose="020B0604020202020204" pitchFamily="34" charset="0"/>
            </a:endParaRPr>
          </a:p>
          <a:p>
            <a:pPr defTabSz="685800" fontAlgn="base">
              <a:spcBef>
                <a:spcPct val="0"/>
              </a:spcBef>
              <a:spcAft>
                <a:spcPct val="0"/>
              </a:spcAft>
              <a:buClrTx/>
            </a:pPr>
            <a:endParaRPr lang="zh-CN" altLang="en-US" sz="900" b="1" kern="1200" dirty="0">
              <a:latin typeface="Arial" panose="020B0604020202020204" pitchFamily="34" charset="0"/>
              <a:ea typeface="宋体" panose="02010600030101010101" pitchFamily="2" charset="-122"/>
              <a:cs typeface="+mn-cs"/>
              <a:sym typeface="Arial" panose="020B0604020202020204" pitchFamily="34" charset="0"/>
            </a:endParaRPr>
          </a:p>
        </p:txBody>
      </p:sp>
      <p:sp>
        <p:nvSpPr>
          <p:cNvPr id="4109" name="文本框 39"/>
          <p:cNvSpPr/>
          <p:nvPr/>
        </p:nvSpPr>
        <p:spPr>
          <a:xfrm>
            <a:off x="1436094" y="1442442"/>
            <a:ext cx="654844" cy="289322"/>
          </a:xfrm>
          <a:prstGeom prst="rect">
            <a:avLst/>
          </a:prstGeom>
          <a:noFill/>
          <a:ln w="9525">
            <a:noFill/>
          </a:ln>
        </p:spPr>
        <p:txBody>
          <a:bodyPr wrap="square" lIns="67628" tIns="35243" rIns="67628" bIns="35243" anchor="t" anchorCtr="0"/>
          <a:lstStyle/>
          <a:p>
            <a:pPr algn="ctr" defTabSz="685800" fontAlgn="base">
              <a:spcBef>
                <a:spcPct val="0"/>
              </a:spcBef>
              <a:spcAft>
                <a:spcPct val="0"/>
              </a:spcAft>
              <a:buClrTx/>
            </a:pPr>
            <a:r>
              <a:rPr lang="zh-CN" altLang="en-US" sz="750" b="1" kern="1200">
                <a:latin typeface="Arial" panose="020B0604020202020204" pitchFamily="34" charset="0"/>
                <a:ea typeface="微软雅黑" panose="020B0503020204020204" charset="-122"/>
                <a:cs typeface="+mn-cs"/>
                <a:sym typeface="Arial" panose="020B0604020202020204" pitchFamily="34" charset="0"/>
              </a:rPr>
              <a:t>语音识别</a:t>
            </a:r>
            <a:endParaRPr lang="zh-CN" altLang="en-US" sz="750" b="1" kern="1200" dirty="0">
              <a:latin typeface="Arial" panose="020B0604020202020204" pitchFamily="34" charset="0"/>
              <a:ea typeface="微软雅黑" panose="020B0503020204020204" charset="-122"/>
              <a:cs typeface="+mn-cs"/>
              <a:sym typeface="Arial" panose="020B0604020202020204" pitchFamily="34" charset="0"/>
            </a:endParaRPr>
          </a:p>
        </p:txBody>
      </p:sp>
      <p:sp>
        <p:nvSpPr>
          <p:cNvPr id="4110" name="文本框 39"/>
          <p:cNvSpPr/>
          <p:nvPr/>
        </p:nvSpPr>
        <p:spPr>
          <a:xfrm>
            <a:off x="2458641" y="1181103"/>
            <a:ext cx="586978" cy="184547"/>
          </a:xfrm>
          <a:prstGeom prst="rect">
            <a:avLst/>
          </a:prstGeom>
          <a:noFill/>
          <a:ln w="9525">
            <a:noFill/>
          </a:ln>
        </p:spPr>
        <p:txBody>
          <a:bodyPr wrap="square" lIns="67628" tIns="35243" rIns="67628" bIns="35243" anchor="t" anchorCtr="0"/>
          <a:lstStyle/>
          <a:p>
            <a:pPr algn="ctr" defTabSz="685800" fontAlgn="base">
              <a:spcBef>
                <a:spcPct val="0"/>
              </a:spcBef>
              <a:spcAft>
                <a:spcPct val="0"/>
              </a:spcAft>
              <a:buClrTx/>
            </a:pPr>
            <a:r>
              <a:rPr lang="zh-CN" altLang="en-US" sz="750" b="1" kern="1200" dirty="0">
                <a:latin typeface="Arial" panose="020B0604020202020204" pitchFamily="34" charset="0"/>
                <a:ea typeface="宋体" panose="02010600030101010101" pitchFamily="2" charset="-122"/>
                <a:cs typeface="+mn-cs"/>
                <a:sym typeface="黑体" panose="02010609060101010101" charset="-122"/>
              </a:rPr>
              <a:t> 文本</a:t>
            </a:r>
            <a:endParaRPr lang="en-US" altLang="zh-CN" sz="750" b="1" kern="1200" dirty="0">
              <a:latin typeface="Arial" panose="020B0604020202020204" pitchFamily="34" charset="0"/>
              <a:ea typeface="宋体" panose="02010600030101010101" pitchFamily="2" charset="-122"/>
              <a:cs typeface="+mn-cs"/>
              <a:sym typeface="Arial" panose="020B0604020202020204" pitchFamily="34" charset="0"/>
            </a:endParaRPr>
          </a:p>
          <a:p>
            <a:pPr defTabSz="685800" fontAlgn="base">
              <a:spcBef>
                <a:spcPct val="0"/>
              </a:spcBef>
              <a:spcAft>
                <a:spcPct val="0"/>
              </a:spcAft>
              <a:buClrTx/>
            </a:pPr>
            <a:endParaRPr lang="zh-CN" altLang="en-US" sz="900" b="1" kern="1200" dirty="0">
              <a:latin typeface="Arial" panose="020B0604020202020204" pitchFamily="34" charset="0"/>
              <a:ea typeface="宋体" panose="02010600030101010101" pitchFamily="2" charset="-122"/>
              <a:cs typeface="+mn-cs"/>
              <a:sym typeface="Arial" panose="020B0604020202020204" pitchFamily="34" charset="0"/>
            </a:endParaRPr>
          </a:p>
        </p:txBody>
      </p:sp>
      <p:pic>
        <p:nvPicPr>
          <p:cNvPr id="4111" name="图片 9231" descr="{B349B293-65EA-40fb-ABC6-A0F28C009B9F}"/>
          <p:cNvPicPr>
            <a:picLocks noChangeAspect="1"/>
          </p:cNvPicPr>
          <p:nvPr/>
        </p:nvPicPr>
        <p:blipFill>
          <a:blip r:embed="rId5"/>
          <a:stretch>
            <a:fillRect/>
          </a:stretch>
        </p:blipFill>
        <p:spPr>
          <a:xfrm>
            <a:off x="4130279" y="1157290"/>
            <a:ext cx="621506" cy="435769"/>
          </a:xfrm>
          <a:prstGeom prst="rect">
            <a:avLst/>
          </a:prstGeom>
          <a:noFill/>
          <a:ln w="9525">
            <a:noFill/>
          </a:ln>
        </p:spPr>
      </p:pic>
      <p:sp>
        <p:nvSpPr>
          <p:cNvPr id="4112" name="箭头 399"/>
          <p:cNvSpPr/>
          <p:nvPr/>
        </p:nvSpPr>
        <p:spPr>
          <a:xfrm rot="120000" flipV="1">
            <a:off x="4752978" y="738190"/>
            <a:ext cx="573881" cy="440531"/>
          </a:xfrm>
          <a:prstGeom prst="line">
            <a:avLst/>
          </a:prstGeom>
          <a:ln w="9525" cap="flat" cmpd="sng">
            <a:solidFill>
              <a:schemeClr val="tx1"/>
            </a:solidFill>
            <a:prstDash val="solid"/>
            <a:round/>
            <a:headEnd type="none" w="med" len="med"/>
            <a:tailEnd type="triangle" w="med" len="med"/>
          </a:ln>
        </p:spPr>
      </p:sp>
      <p:pic>
        <p:nvPicPr>
          <p:cNvPr id="4113" name="图片 9233"/>
          <p:cNvPicPr>
            <a:picLocks noChangeAspect="1"/>
          </p:cNvPicPr>
          <p:nvPr/>
        </p:nvPicPr>
        <p:blipFill>
          <a:blip r:embed="rId6"/>
          <a:stretch>
            <a:fillRect/>
          </a:stretch>
        </p:blipFill>
        <p:spPr>
          <a:xfrm>
            <a:off x="6417471" y="1133476"/>
            <a:ext cx="535781" cy="422672"/>
          </a:xfrm>
          <a:prstGeom prst="rect">
            <a:avLst/>
          </a:prstGeom>
          <a:noFill/>
          <a:ln w="9525">
            <a:noFill/>
          </a:ln>
        </p:spPr>
      </p:pic>
      <p:sp>
        <p:nvSpPr>
          <p:cNvPr id="4114" name="箭头 409"/>
          <p:cNvSpPr/>
          <p:nvPr/>
        </p:nvSpPr>
        <p:spPr>
          <a:xfrm rot="-120000">
            <a:off x="4757740" y="1583532"/>
            <a:ext cx="542925" cy="350044"/>
          </a:xfrm>
          <a:prstGeom prst="line">
            <a:avLst/>
          </a:prstGeom>
          <a:ln w="9525" cap="flat" cmpd="sng">
            <a:solidFill>
              <a:schemeClr val="tx1"/>
            </a:solidFill>
            <a:prstDash val="solid"/>
            <a:round/>
            <a:headEnd type="none" w="med" len="med"/>
            <a:tailEnd type="triangle" w="med" len="med"/>
          </a:ln>
        </p:spPr>
      </p:sp>
      <p:sp>
        <p:nvSpPr>
          <p:cNvPr id="4115" name="文本框 28"/>
          <p:cNvSpPr/>
          <p:nvPr/>
        </p:nvSpPr>
        <p:spPr>
          <a:xfrm rot="1920000">
            <a:off x="4618437" y="1704975"/>
            <a:ext cx="600075" cy="228600"/>
          </a:xfrm>
          <a:prstGeom prst="rect">
            <a:avLst/>
          </a:prstGeom>
          <a:noFill/>
          <a:ln w="9525">
            <a:noFill/>
          </a:ln>
        </p:spPr>
        <p:txBody>
          <a:bodyPr wrap="square" anchor="t" anchorCtr="0"/>
          <a:lstStyle/>
          <a:p>
            <a:pPr algn="ctr" defTabSz="685800" fontAlgn="base">
              <a:spcBef>
                <a:spcPct val="0"/>
              </a:spcBef>
              <a:spcAft>
                <a:spcPct val="0"/>
              </a:spcAft>
              <a:buClrTx/>
            </a:pPr>
            <a:r>
              <a:rPr lang="zh-CN" altLang="en-US" sz="750" b="1" kern="1200" dirty="0">
                <a:latin typeface="Arial" panose="020B0604020202020204" pitchFamily="34" charset="0"/>
                <a:ea typeface="微软雅黑" panose="020B0503020204020204" charset="-122"/>
                <a:cs typeface="+mn-cs"/>
                <a:sym typeface="Arial" panose="020B0604020202020204" pitchFamily="34" charset="0"/>
              </a:rPr>
              <a:t>生成车辆和行人</a:t>
            </a:r>
            <a:endParaRPr lang="zh-CN" altLang="en-US" sz="750" b="1" kern="1200" dirty="0">
              <a:latin typeface="Arial" panose="020B0604020202020204" pitchFamily="34" charset="0"/>
              <a:ea typeface="微软雅黑" panose="020B0503020204020204" charset="-122"/>
              <a:cs typeface="+mn-cs"/>
              <a:sym typeface="Arial" panose="020B0604020202020204" pitchFamily="34" charset="0"/>
            </a:endParaRPr>
          </a:p>
        </p:txBody>
      </p:sp>
      <p:sp>
        <p:nvSpPr>
          <p:cNvPr id="4116" name="文本框 28"/>
          <p:cNvSpPr/>
          <p:nvPr/>
        </p:nvSpPr>
        <p:spPr>
          <a:xfrm>
            <a:off x="6448853" y="881457"/>
            <a:ext cx="845344" cy="204788"/>
          </a:xfrm>
          <a:prstGeom prst="rect">
            <a:avLst/>
          </a:prstGeom>
          <a:noFill/>
          <a:ln w="9525">
            <a:noFill/>
          </a:ln>
        </p:spPr>
        <p:txBody>
          <a:bodyPr wrap="square" anchor="t" anchorCtr="0"/>
          <a:lstStyle/>
          <a:p>
            <a:pPr algn="ctr" defTabSz="685800" fontAlgn="base">
              <a:spcBef>
                <a:spcPct val="0"/>
              </a:spcBef>
              <a:spcAft>
                <a:spcPct val="0"/>
              </a:spcAft>
              <a:buClrTx/>
            </a:pPr>
            <a:r>
              <a:rPr lang="zh-CN" altLang="en-US" sz="750" b="1" kern="1200" dirty="0">
                <a:latin typeface="Arial" panose="020B0604020202020204" pitchFamily="34" charset="0"/>
                <a:ea typeface="微软雅黑" panose="020B0503020204020204" charset="-122"/>
                <a:cs typeface="+mn-cs"/>
                <a:sym typeface="Arial" panose="020B0604020202020204" pitchFamily="34" charset="0"/>
              </a:rPr>
              <a:t>实时交通场景</a:t>
            </a:r>
            <a:endParaRPr lang="zh-CN" altLang="en-US" sz="750" b="1" kern="1200" dirty="0">
              <a:latin typeface="Arial" panose="020B0604020202020204" pitchFamily="34" charset="0"/>
              <a:ea typeface="微软雅黑" panose="020B0503020204020204" charset="-122"/>
              <a:cs typeface="+mn-cs"/>
              <a:sym typeface="Arial" panose="020B0604020202020204" pitchFamily="34" charset="0"/>
            </a:endParaRPr>
          </a:p>
        </p:txBody>
      </p:sp>
      <p:sp>
        <p:nvSpPr>
          <p:cNvPr id="4117" name="箭头 413"/>
          <p:cNvSpPr/>
          <p:nvPr/>
        </p:nvSpPr>
        <p:spPr>
          <a:xfrm>
            <a:off x="5899548" y="759621"/>
            <a:ext cx="673894" cy="340519"/>
          </a:xfrm>
          <a:prstGeom prst="line">
            <a:avLst/>
          </a:prstGeom>
          <a:ln w="9525" cap="flat" cmpd="sng">
            <a:solidFill>
              <a:schemeClr val="tx1"/>
            </a:solidFill>
            <a:prstDash val="solid"/>
            <a:round/>
            <a:headEnd type="none" w="med" len="med"/>
            <a:tailEnd type="triangle" w="med" len="med"/>
          </a:ln>
        </p:spPr>
      </p:sp>
      <p:sp>
        <p:nvSpPr>
          <p:cNvPr id="4118" name="箭头 414"/>
          <p:cNvSpPr/>
          <p:nvPr/>
        </p:nvSpPr>
        <p:spPr>
          <a:xfrm flipV="1">
            <a:off x="5953128" y="1628778"/>
            <a:ext cx="641747" cy="269081"/>
          </a:xfrm>
          <a:prstGeom prst="line">
            <a:avLst/>
          </a:prstGeom>
          <a:ln w="9525" cap="flat" cmpd="sng">
            <a:solidFill>
              <a:schemeClr val="tx1"/>
            </a:solidFill>
            <a:prstDash val="solid"/>
            <a:round/>
            <a:headEnd type="none" w="med" len="med"/>
            <a:tailEnd type="triangle" w="med" len="med"/>
          </a:ln>
        </p:spPr>
      </p:sp>
      <p:pic>
        <p:nvPicPr>
          <p:cNvPr id="4119" name="图片 9239"/>
          <p:cNvPicPr>
            <a:picLocks noChangeAspect="1"/>
          </p:cNvPicPr>
          <p:nvPr/>
        </p:nvPicPr>
        <p:blipFill>
          <a:blip r:embed="rId7"/>
          <a:stretch>
            <a:fillRect/>
          </a:stretch>
        </p:blipFill>
        <p:spPr>
          <a:xfrm>
            <a:off x="5362577" y="1743077"/>
            <a:ext cx="523875" cy="382191"/>
          </a:xfrm>
          <a:prstGeom prst="rect">
            <a:avLst/>
          </a:prstGeom>
          <a:noFill/>
          <a:ln w="9525">
            <a:noFill/>
          </a:ln>
        </p:spPr>
      </p:pic>
      <p:pic>
        <p:nvPicPr>
          <p:cNvPr id="4120" name="图片 9240"/>
          <p:cNvPicPr>
            <a:picLocks noChangeAspect="1"/>
          </p:cNvPicPr>
          <p:nvPr/>
        </p:nvPicPr>
        <p:blipFill>
          <a:blip r:embed="rId8"/>
          <a:stretch>
            <a:fillRect/>
          </a:stretch>
        </p:blipFill>
        <p:spPr>
          <a:xfrm>
            <a:off x="7470342" y="910829"/>
            <a:ext cx="623888" cy="497692"/>
          </a:xfrm>
          <a:prstGeom prst="rect">
            <a:avLst/>
          </a:prstGeom>
          <a:noFill/>
          <a:ln w="9525">
            <a:noFill/>
          </a:ln>
        </p:spPr>
      </p:pic>
      <p:sp>
        <p:nvSpPr>
          <p:cNvPr id="4121" name="文本框 39"/>
          <p:cNvSpPr/>
          <p:nvPr/>
        </p:nvSpPr>
        <p:spPr>
          <a:xfrm>
            <a:off x="6826242" y="1085458"/>
            <a:ext cx="586978" cy="184547"/>
          </a:xfrm>
          <a:prstGeom prst="rect">
            <a:avLst/>
          </a:prstGeom>
          <a:noFill/>
          <a:ln w="9525">
            <a:noFill/>
          </a:ln>
        </p:spPr>
        <p:txBody>
          <a:bodyPr wrap="square" lIns="67628" tIns="35243" rIns="67628" bIns="35243" anchor="t" anchorCtr="0"/>
          <a:lstStyle/>
          <a:p>
            <a:pPr algn="ctr" defTabSz="685800" fontAlgn="base">
              <a:spcBef>
                <a:spcPct val="0"/>
              </a:spcBef>
              <a:spcAft>
                <a:spcPct val="0"/>
              </a:spcAft>
              <a:buClrTx/>
            </a:pPr>
            <a:r>
              <a:rPr lang="zh-CN" altLang="en-US" sz="750" b="1" kern="1200" dirty="0">
                <a:latin typeface="Arial" panose="020B0604020202020204" pitchFamily="34" charset="0"/>
                <a:ea typeface="宋体" panose="02010600030101010101" pitchFamily="2" charset="-122"/>
                <a:cs typeface="+mn-cs"/>
                <a:sym typeface="黑体" panose="02010609060101010101" charset="-122"/>
              </a:rPr>
              <a:t> 像素流</a:t>
            </a:r>
            <a:endParaRPr lang="en-US" altLang="zh-CN" sz="750" b="1" kern="1200" dirty="0">
              <a:latin typeface="Arial" panose="020B0604020202020204" pitchFamily="34" charset="0"/>
              <a:ea typeface="宋体" panose="02010600030101010101" pitchFamily="2" charset="-122"/>
              <a:cs typeface="+mn-cs"/>
              <a:sym typeface="Arial" panose="020B0604020202020204" pitchFamily="34" charset="0"/>
            </a:endParaRPr>
          </a:p>
          <a:p>
            <a:pPr defTabSz="685800" fontAlgn="base">
              <a:spcBef>
                <a:spcPct val="0"/>
              </a:spcBef>
              <a:spcAft>
                <a:spcPct val="0"/>
              </a:spcAft>
              <a:buClrTx/>
            </a:pPr>
            <a:endParaRPr lang="zh-CN" altLang="en-US" sz="900" b="1" kern="1200" dirty="0">
              <a:latin typeface="Arial" panose="020B0604020202020204" pitchFamily="34" charset="0"/>
              <a:ea typeface="宋体" panose="02010600030101010101" pitchFamily="2" charset="-122"/>
              <a:cs typeface="+mn-cs"/>
              <a:sym typeface="Arial" panose="020B0604020202020204" pitchFamily="34" charset="0"/>
            </a:endParaRPr>
          </a:p>
        </p:txBody>
      </p:sp>
      <p:cxnSp>
        <p:nvCxnSpPr>
          <p:cNvPr id="4122" name="直接箭头连接符 33"/>
          <p:cNvCxnSpPr/>
          <p:nvPr/>
        </p:nvCxnSpPr>
        <p:spPr>
          <a:xfrm flipV="1">
            <a:off x="5870973" y="1347790"/>
            <a:ext cx="507206" cy="2381"/>
          </a:xfrm>
          <a:prstGeom prst="straightConnector1">
            <a:avLst/>
          </a:prstGeom>
          <a:ln w="19050" cap="flat" cmpd="sng">
            <a:solidFill>
              <a:schemeClr val="tx1"/>
            </a:solidFill>
            <a:prstDash val="solid"/>
            <a:miter/>
            <a:headEnd type="none" w="med" len="med"/>
            <a:tailEnd type="triangle" w="med" len="med"/>
          </a:ln>
        </p:spPr>
      </p:cxnSp>
      <p:cxnSp>
        <p:nvCxnSpPr>
          <p:cNvPr id="4123" name="直接箭头连接符 33"/>
          <p:cNvCxnSpPr/>
          <p:nvPr/>
        </p:nvCxnSpPr>
        <p:spPr>
          <a:xfrm flipV="1">
            <a:off x="2582863" y="1348979"/>
            <a:ext cx="457200" cy="1190"/>
          </a:xfrm>
          <a:prstGeom prst="straightConnector1">
            <a:avLst/>
          </a:prstGeom>
          <a:ln w="19050" cap="flat" cmpd="sng">
            <a:solidFill>
              <a:schemeClr val="tx1"/>
            </a:solidFill>
            <a:prstDash val="solid"/>
            <a:miter/>
            <a:headEnd type="none" w="med" len="med"/>
            <a:tailEnd type="triangle" w="med" len="med"/>
          </a:ln>
        </p:spPr>
      </p:cxnSp>
      <p:cxnSp>
        <p:nvCxnSpPr>
          <p:cNvPr id="4124" name="直接箭头连接符 33"/>
          <p:cNvCxnSpPr/>
          <p:nvPr/>
        </p:nvCxnSpPr>
        <p:spPr>
          <a:xfrm flipV="1">
            <a:off x="1550642" y="1389460"/>
            <a:ext cx="457200" cy="1190"/>
          </a:xfrm>
          <a:prstGeom prst="straightConnector1">
            <a:avLst/>
          </a:prstGeom>
          <a:ln w="19050" cap="flat" cmpd="sng">
            <a:solidFill>
              <a:schemeClr val="tx1"/>
            </a:solidFill>
            <a:prstDash val="solid"/>
            <a:round/>
            <a:headEnd type="none" w="med" len="med"/>
            <a:tailEnd type="triangle" w="med" len="med"/>
          </a:ln>
        </p:spPr>
      </p:cxnSp>
      <p:cxnSp>
        <p:nvCxnSpPr>
          <p:cNvPr id="4125" name="直接箭头连接符 33"/>
          <p:cNvCxnSpPr>
            <a:endCxn id="4120" idx="1"/>
          </p:cNvCxnSpPr>
          <p:nvPr/>
        </p:nvCxnSpPr>
        <p:spPr>
          <a:xfrm flipV="1">
            <a:off x="7013142" y="1159675"/>
            <a:ext cx="457200" cy="193670"/>
          </a:xfrm>
          <a:prstGeom prst="straightConnector1">
            <a:avLst/>
          </a:prstGeom>
          <a:ln w="19050" cap="flat" cmpd="sng">
            <a:solidFill>
              <a:schemeClr val="tx1"/>
            </a:solidFill>
            <a:prstDash val="solid"/>
            <a:round/>
            <a:headEnd type="none" w="med" len="med"/>
            <a:tailEnd type="triangle" w="med" len="med"/>
          </a:ln>
        </p:spPr>
      </p:cxnSp>
      <p:cxnSp>
        <p:nvCxnSpPr>
          <p:cNvPr id="4126" name="直接箭头连接符 33"/>
          <p:cNvCxnSpPr/>
          <p:nvPr/>
        </p:nvCxnSpPr>
        <p:spPr>
          <a:xfrm flipH="1">
            <a:off x="5595940" y="914402"/>
            <a:ext cx="1191" cy="205979"/>
          </a:xfrm>
          <a:prstGeom prst="straightConnector1">
            <a:avLst/>
          </a:prstGeom>
          <a:ln w="19050" cap="flat" cmpd="sng">
            <a:solidFill>
              <a:schemeClr val="tx1"/>
            </a:solidFill>
            <a:prstDash val="solid"/>
            <a:round/>
            <a:headEnd type="none" w="med" len="med"/>
            <a:tailEnd type="triangle" w="med" len="med"/>
          </a:ln>
        </p:spPr>
      </p:cxnSp>
      <p:cxnSp>
        <p:nvCxnSpPr>
          <p:cNvPr id="4127" name="直接箭头连接符 33"/>
          <p:cNvCxnSpPr/>
          <p:nvPr/>
        </p:nvCxnSpPr>
        <p:spPr>
          <a:xfrm flipV="1">
            <a:off x="4866085" y="1360885"/>
            <a:ext cx="457200" cy="1190"/>
          </a:xfrm>
          <a:prstGeom prst="straightConnector1">
            <a:avLst/>
          </a:prstGeom>
          <a:ln w="19050" cap="flat" cmpd="sng">
            <a:solidFill>
              <a:schemeClr val="tx1"/>
            </a:solidFill>
            <a:prstDash val="solid"/>
            <a:round/>
            <a:headEnd type="none" w="med" len="med"/>
            <a:tailEnd type="triangle" w="med" len="med"/>
          </a:ln>
        </p:spPr>
      </p:cxnSp>
      <p:pic>
        <p:nvPicPr>
          <p:cNvPr id="3" name="图片 2"/>
          <p:cNvPicPr>
            <a:picLocks noChangeAspect="1"/>
          </p:cNvPicPr>
          <p:nvPr/>
        </p:nvPicPr>
        <p:blipFill>
          <a:blip r:embed="rId9"/>
          <a:stretch>
            <a:fillRect/>
          </a:stretch>
        </p:blipFill>
        <p:spPr>
          <a:xfrm>
            <a:off x="2003076" y="1012567"/>
            <a:ext cx="580136" cy="699016"/>
          </a:xfrm>
          <a:prstGeom prst="rect">
            <a:avLst/>
          </a:prstGeom>
        </p:spPr>
      </p:pic>
      <p:sp>
        <p:nvSpPr>
          <p:cNvPr id="35" name="文本框 39"/>
          <p:cNvSpPr/>
          <p:nvPr/>
        </p:nvSpPr>
        <p:spPr>
          <a:xfrm>
            <a:off x="6826242" y="1518849"/>
            <a:ext cx="654844" cy="289322"/>
          </a:xfrm>
          <a:prstGeom prst="rect">
            <a:avLst/>
          </a:prstGeom>
          <a:noFill/>
          <a:ln w="9525">
            <a:noFill/>
          </a:ln>
        </p:spPr>
        <p:txBody>
          <a:bodyPr wrap="square" lIns="67628" tIns="35243" rIns="67628" bIns="35243" anchor="t" anchorCtr="0"/>
          <a:lstStyle/>
          <a:p>
            <a:pPr algn="ctr" defTabSz="685800" fontAlgn="base">
              <a:spcBef>
                <a:spcPct val="0"/>
              </a:spcBef>
              <a:spcAft>
                <a:spcPct val="0"/>
              </a:spcAft>
              <a:buClrTx/>
            </a:pPr>
            <a:r>
              <a:rPr lang="zh-CN" altLang="en-US" sz="750" b="1" kern="1200">
                <a:latin typeface="Arial" panose="020B0604020202020204" pitchFamily="34" charset="0"/>
                <a:ea typeface="微软雅黑" panose="020B0503020204020204" charset="-122"/>
                <a:cs typeface="+mn-cs"/>
                <a:sym typeface="Arial" panose="020B0604020202020204" pitchFamily="34" charset="0"/>
              </a:rPr>
              <a:t>语音合成</a:t>
            </a:r>
            <a:endParaRPr lang="zh-CN" altLang="en-US" sz="750" b="1" kern="1200" dirty="0">
              <a:latin typeface="Arial" panose="020B0604020202020204" pitchFamily="34" charset="0"/>
              <a:ea typeface="微软雅黑" panose="020B0503020204020204" charset="-122"/>
              <a:cs typeface="+mn-cs"/>
              <a:sym typeface="Arial" panose="020B0604020202020204" pitchFamily="34" charset="0"/>
            </a:endParaRPr>
          </a:p>
        </p:txBody>
      </p:sp>
      <p:pic>
        <p:nvPicPr>
          <p:cNvPr id="6" name="图片 5"/>
          <p:cNvPicPr>
            <a:picLocks noChangeAspect="1"/>
          </p:cNvPicPr>
          <p:nvPr/>
        </p:nvPicPr>
        <p:blipFill>
          <a:blip r:embed="rId10"/>
          <a:stretch>
            <a:fillRect/>
          </a:stretch>
        </p:blipFill>
        <p:spPr>
          <a:xfrm>
            <a:off x="7593115" y="1468834"/>
            <a:ext cx="525860" cy="525860"/>
          </a:xfrm>
          <a:prstGeom prst="rect">
            <a:avLst/>
          </a:prstGeom>
        </p:spPr>
      </p:pic>
      <p:cxnSp>
        <p:nvCxnSpPr>
          <p:cNvPr id="39" name="直接箭头连接符 33"/>
          <p:cNvCxnSpPr/>
          <p:nvPr/>
        </p:nvCxnSpPr>
        <p:spPr>
          <a:xfrm>
            <a:off x="7018725" y="1341532"/>
            <a:ext cx="457200" cy="287244"/>
          </a:xfrm>
          <a:prstGeom prst="straightConnector1">
            <a:avLst/>
          </a:prstGeom>
          <a:ln w="19050" cap="flat" cmpd="sng">
            <a:solidFill>
              <a:schemeClr val="tx1"/>
            </a:solidFill>
            <a:prstDash val="solid"/>
            <a:round/>
            <a:headEnd type="none" w="med" len="med"/>
            <a:tailEnd type="triangle" w="med" len="med"/>
          </a:ln>
        </p:spPr>
      </p:cxnSp>
      <p:sp>
        <p:nvSpPr>
          <p:cNvPr id="43" name="Google Shape;1030;p39"/>
          <p:cNvSpPr/>
          <p:nvPr/>
        </p:nvSpPr>
        <p:spPr>
          <a:xfrm rot="16200000">
            <a:off x="838038" y="3320349"/>
            <a:ext cx="2286001" cy="318900"/>
          </a:xfrm>
          <a:prstGeom prst="rect">
            <a:avLst/>
          </a:prstGeom>
          <a:solidFill>
            <a:srgbClr val="ADCE89"/>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r>
              <a:rPr lang="en-US"/>
              <a:t>Tokenizer</a:t>
            </a:r>
            <a:endParaRPr lang="en-US"/>
          </a:p>
        </p:txBody>
      </p:sp>
      <p:sp>
        <p:nvSpPr>
          <p:cNvPr id="44" name="文本框 39"/>
          <p:cNvSpPr/>
          <p:nvPr/>
        </p:nvSpPr>
        <p:spPr>
          <a:xfrm>
            <a:off x="959884" y="2838460"/>
            <a:ext cx="560116" cy="925164"/>
          </a:xfrm>
          <a:prstGeom prst="rect">
            <a:avLst/>
          </a:prstGeom>
          <a:noFill/>
          <a:ln w="9525">
            <a:solidFill>
              <a:srgbClr val="000000"/>
            </a:solidFill>
            <a:prstDash val="sysDot"/>
          </a:ln>
        </p:spPr>
        <p:txBody>
          <a:bodyPr wrap="square" lIns="67628" tIns="35243" rIns="67628" bIns="35243" anchor="t" anchorCtr="0"/>
          <a:lstStyle/>
          <a:p>
            <a:pPr algn="ctr" defTabSz="685800" fontAlgn="base">
              <a:spcBef>
                <a:spcPct val="0"/>
              </a:spcBef>
              <a:spcAft>
                <a:spcPct val="0"/>
              </a:spcAft>
              <a:buClrTx/>
            </a:pPr>
            <a:r>
              <a:rPr lang="zh-CN" altLang="en-US" sz="900" b="1" kern="1200">
                <a:latin typeface="Arial" panose="020B0604020202020204" pitchFamily="34" charset="0"/>
                <a:ea typeface="宋体" panose="02010600030101010101" pitchFamily="2" charset="-122"/>
                <a:cs typeface="+mn-cs"/>
                <a:sym typeface="Arial" panose="020B0604020202020204" pitchFamily="34" charset="0"/>
              </a:rPr>
              <a:t>请生成上午九点西二环的十字路口场景</a:t>
            </a:r>
            <a:endParaRPr lang="zh-CN" altLang="en-US" sz="900" b="1" kern="1200" dirty="0">
              <a:latin typeface="Arial" panose="020B0604020202020204" pitchFamily="34" charset="0"/>
              <a:ea typeface="宋体" panose="02010600030101010101" pitchFamily="2" charset="-122"/>
              <a:cs typeface="+mn-cs"/>
              <a:sym typeface="Arial" panose="020B0604020202020204" pitchFamily="34" charset="0"/>
            </a:endParaRPr>
          </a:p>
        </p:txBody>
      </p:sp>
      <p:sp>
        <p:nvSpPr>
          <p:cNvPr id="45" name="Google Shape;1030;p39"/>
          <p:cNvSpPr/>
          <p:nvPr/>
        </p:nvSpPr>
        <p:spPr>
          <a:xfrm rot="16200000">
            <a:off x="2075386" y="4009324"/>
            <a:ext cx="933450" cy="318900"/>
          </a:xfrm>
          <a:prstGeom prst="rect">
            <a:avLst/>
          </a:prstGeom>
          <a:solidFill>
            <a:srgbClr val="2B93F0"/>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r>
              <a:rPr lang="zh-CN" altLang="en-US"/>
              <a:t>编码器</a:t>
            </a:r>
            <a:endParaRPr lang="zh-CN" altLang="en-US"/>
          </a:p>
        </p:txBody>
      </p:sp>
      <p:sp>
        <p:nvSpPr>
          <p:cNvPr id="46" name="Google Shape;1030;p39"/>
          <p:cNvSpPr/>
          <p:nvPr/>
        </p:nvSpPr>
        <p:spPr>
          <a:xfrm rot="16200000">
            <a:off x="2084044" y="2635417"/>
            <a:ext cx="916134" cy="318900"/>
          </a:xfrm>
          <a:prstGeom prst="rect">
            <a:avLst/>
          </a:prstGeom>
          <a:solidFill>
            <a:srgbClr val="2B93F0"/>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r>
              <a:rPr lang="zh-CN" altLang="en-US"/>
              <a:t>编码器</a:t>
            </a:r>
            <a:endParaRPr lang="zh-CN" altLang="en-US"/>
          </a:p>
        </p:txBody>
      </p:sp>
      <p:sp>
        <p:nvSpPr>
          <p:cNvPr id="47" name="文本框 39"/>
          <p:cNvSpPr/>
          <p:nvPr/>
        </p:nvSpPr>
        <p:spPr>
          <a:xfrm rot="16200000">
            <a:off x="2214979" y="3401417"/>
            <a:ext cx="561303" cy="163115"/>
          </a:xfrm>
          <a:prstGeom prst="rect">
            <a:avLst/>
          </a:prstGeom>
          <a:noFill/>
          <a:ln w="9525">
            <a:noFill/>
          </a:ln>
        </p:spPr>
        <p:txBody>
          <a:bodyPr wrap="square" lIns="67628" tIns="35243" rIns="67628" bIns="35243" anchor="t" anchorCtr="0"/>
          <a:lstStyle/>
          <a:p>
            <a:pPr algn="ctr" defTabSz="685800" fontAlgn="base">
              <a:spcBef>
                <a:spcPct val="0"/>
              </a:spcBef>
              <a:spcAft>
                <a:spcPct val="0"/>
              </a:spcAft>
              <a:buClrTx/>
            </a:pPr>
            <a:r>
              <a:rPr lang="en-US" altLang="zh-CN" sz="750" b="1" kern="1200">
                <a:latin typeface="Arial" panose="020B0604020202020204" pitchFamily="34" charset="0"/>
                <a:ea typeface="宋体" panose="02010600030101010101" pitchFamily="2" charset="-122"/>
                <a:cs typeface="+mn-cs"/>
                <a:sym typeface="黑体" panose="02010609060101010101" charset="-122"/>
              </a:rPr>
              <a:t>……</a:t>
            </a:r>
            <a:endParaRPr lang="zh-CN" altLang="en-US" sz="900" b="1" kern="1200" dirty="0">
              <a:latin typeface="Arial" panose="020B0604020202020204" pitchFamily="34" charset="0"/>
              <a:ea typeface="宋体" panose="02010600030101010101" pitchFamily="2" charset="-122"/>
              <a:cs typeface="+mn-cs"/>
              <a:sym typeface="Arial" panose="020B0604020202020204" pitchFamily="34" charset="0"/>
            </a:endParaRPr>
          </a:p>
        </p:txBody>
      </p:sp>
      <p:sp>
        <p:nvSpPr>
          <p:cNvPr id="48" name="Google Shape;1030;p39"/>
          <p:cNvSpPr/>
          <p:nvPr/>
        </p:nvSpPr>
        <p:spPr>
          <a:xfrm rot="16200000">
            <a:off x="2558506" y="2635740"/>
            <a:ext cx="998684" cy="318900"/>
          </a:xfrm>
          <a:prstGeom prst="rect">
            <a:avLst/>
          </a:prstGeom>
          <a:solidFill>
            <a:srgbClr val="FFC000"/>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r>
              <a:rPr lang="en-US" altLang="zh-CN"/>
              <a:t>Q-Former</a:t>
            </a:r>
            <a:endParaRPr lang="en-US" altLang="zh-CN"/>
          </a:p>
        </p:txBody>
      </p:sp>
      <p:sp>
        <p:nvSpPr>
          <p:cNvPr id="52" name="Google Shape;1030;p39"/>
          <p:cNvSpPr/>
          <p:nvPr/>
        </p:nvSpPr>
        <p:spPr>
          <a:xfrm rot="16200000">
            <a:off x="2558506" y="4009324"/>
            <a:ext cx="998684" cy="318900"/>
          </a:xfrm>
          <a:prstGeom prst="rect">
            <a:avLst/>
          </a:prstGeom>
          <a:solidFill>
            <a:srgbClr val="FFC000"/>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r>
              <a:rPr lang="en-US" altLang="zh-CN"/>
              <a:t>Q-Former</a:t>
            </a:r>
            <a:endParaRPr lang="en-US" altLang="zh-CN"/>
          </a:p>
        </p:txBody>
      </p:sp>
      <p:cxnSp>
        <p:nvCxnSpPr>
          <p:cNvPr id="53" name="直接箭头连接符 33"/>
          <p:cNvCxnSpPr/>
          <p:nvPr/>
        </p:nvCxnSpPr>
        <p:spPr>
          <a:xfrm>
            <a:off x="1523838" y="3289383"/>
            <a:ext cx="307265" cy="5151"/>
          </a:xfrm>
          <a:prstGeom prst="straightConnector1">
            <a:avLst/>
          </a:prstGeom>
          <a:ln w="19050" cap="flat" cmpd="sng">
            <a:solidFill>
              <a:schemeClr val="tx1"/>
            </a:solidFill>
            <a:prstDash val="solid"/>
            <a:round/>
            <a:headEnd type="none" w="med" len="med"/>
            <a:tailEnd type="triangle" w="med" len="med"/>
          </a:ln>
        </p:spPr>
      </p:cxnSp>
      <p:cxnSp>
        <p:nvCxnSpPr>
          <p:cNvPr id="55" name="直接箭头连接符 33"/>
          <p:cNvCxnSpPr>
            <a:endCxn id="46" idx="0"/>
          </p:cNvCxnSpPr>
          <p:nvPr/>
        </p:nvCxnSpPr>
        <p:spPr>
          <a:xfrm>
            <a:off x="2151811" y="2792615"/>
            <a:ext cx="230850" cy="2252"/>
          </a:xfrm>
          <a:prstGeom prst="straightConnector1">
            <a:avLst/>
          </a:prstGeom>
          <a:ln w="19050" cap="flat" cmpd="sng">
            <a:solidFill>
              <a:schemeClr val="tx1"/>
            </a:solidFill>
            <a:prstDash val="solid"/>
            <a:round/>
            <a:headEnd type="none" w="med" len="med"/>
            <a:tailEnd type="triangle" w="med" len="med"/>
          </a:ln>
        </p:spPr>
      </p:cxnSp>
      <p:sp>
        <p:nvSpPr>
          <p:cNvPr id="57" name="Google Shape;1030;p39"/>
          <p:cNvSpPr/>
          <p:nvPr/>
        </p:nvSpPr>
        <p:spPr>
          <a:xfrm rot="16200000">
            <a:off x="3534459" y="2261059"/>
            <a:ext cx="155252" cy="313727"/>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p>
        </p:txBody>
      </p:sp>
      <p:sp>
        <p:nvSpPr>
          <p:cNvPr id="59" name="Google Shape;1030;p39"/>
          <p:cNvSpPr/>
          <p:nvPr/>
        </p:nvSpPr>
        <p:spPr>
          <a:xfrm rot="16200000">
            <a:off x="3534459" y="2537927"/>
            <a:ext cx="155252" cy="313727"/>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p>
        </p:txBody>
      </p:sp>
      <p:sp>
        <p:nvSpPr>
          <p:cNvPr id="60" name="Google Shape;1030;p39"/>
          <p:cNvSpPr/>
          <p:nvPr/>
        </p:nvSpPr>
        <p:spPr>
          <a:xfrm rot="16200000">
            <a:off x="3529078" y="2814794"/>
            <a:ext cx="155252" cy="313727"/>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p>
        </p:txBody>
      </p:sp>
      <p:sp>
        <p:nvSpPr>
          <p:cNvPr id="61" name="Google Shape;1030;p39"/>
          <p:cNvSpPr/>
          <p:nvPr/>
        </p:nvSpPr>
        <p:spPr>
          <a:xfrm rot="16200000">
            <a:off x="3530888" y="3054893"/>
            <a:ext cx="155252" cy="313727"/>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p>
        </p:txBody>
      </p:sp>
      <p:sp>
        <p:nvSpPr>
          <p:cNvPr id="62" name="文本框 39"/>
          <p:cNvSpPr/>
          <p:nvPr/>
        </p:nvSpPr>
        <p:spPr>
          <a:xfrm rot="16200000">
            <a:off x="3081401" y="2650965"/>
            <a:ext cx="1050606" cy="340373"/>
          </a:xfrm>
          <a:prstGeom prst="rect">
            <a:avLst/>
          </a:prstGeom>
          <a:noFill/>
          <a:ln w="9525">
            <a:solidFill>
              <a:srgbClr val="000000"/>
            </a:solidFill>
            <a:prstDash val="sysDot"/>
          </a:ln>
        </p:spPr>
        <p:txBody>
          <a:bodyPr wrap="square" lIns="67628" tIns="35243" rIns="67628" bIns="35243" anchor="t" anchorCtr="0"/>
          <a:lstStyle/>
          <a:p>
            <a:pPr defTabSz="685800" fontAlgn="base">
              <a:spcBef>
                <a:spcPct val="0"/>
              </a:spcBef>
              <a:spcAft>
                <a:spcPct val="0"/>
              </a:spcAft>
              <a:buClrTx/>
            </a:pPr>
            <a:endParaRPr lang="zh-CN" altLang="en-US" sz="900" b="1" kern="1200" dirty="0">
              <a:latin typeface="Arial" panose="020B0604020202020204" pitchFamily="34" charset="0"/>
              <a:ea typeface="宋体" panose="02010600030101010101" pitchFamily="2" charset="-122"/>
              <a:cs typeface="+mn-cs"/>
              <a:sym typeface="Arial" panose="020B0604020202020204" pitchFamily="34" charset="0"/>
            </a:endParaRPr>
          </a:p>
        </p:txBody>
      </p:sp>
      <p:sp>
        <p:nvSpPr>
          <p:cNvPr id="63" name="Google Shape;1030;p39"/>
          <p:cNvSpPr/>
          <p:nvPr/>
        </p:nvSpPr>
        <p:spPr>
          <a:xfrm rot="16200000">
            <a:off x="3530093" y="3589665"/>
            <a:ext cx="155252" cy="313727"/>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p>
        </p:txBody>
      </p:sp>
      <p:sp>
        <p:nvSpPr>
          <p:cNvPr id="64" name="Google Shape;1030;p39"/>
          <p:cNvSpPr/>
          <p:nvPr/>
        </p:nvSpPr>
        <p:spPr>
          <a:xfrm rot="16200000">
            <a:off x="3530093" y="3866533"/>
            <a:ext cx="155252" cy="313727"/>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p>
        </p:txBody>
      </p:sp>
      <p:sp>
        <p:nvSpPr>
          <p:cNvPr id="65" name="Google Shape;1030;p39"/>
          <p:cNvSpPr/>
          <p:nvPr/>
        </p:nvSpPr>
        <p:spPr>
          <a:xfrm rot="16200000">
            <a:off x="3524712" y="4143400"/>
            <a:ext cx="155252" cy="313727"/>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p>
        </p:txBody>
      </p:sp>
      <p:sp>
        <p:nvSpPr>
          <p:cNvPr id="66" name="Google Shape;1030;p39"/>
          <p:cNvSpPr/>
          <p:nvPr/>
        </p:nvSpPr>
        <p:spPr>
          <a:xfrm rot="16200000">
            <a:off x="3526522" y="4383499"/>
            <a:ext cx="155252" cy="313727"/>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p>
        </p:txBody>
      </p:sp>
      <p:sp>
        <p:nvSpPr>
          <p:cNvPr id="67" name="文本框 39"/>
          <p:cNvSpPr/>
          <p:nvPr/>
        </p:nvSpPr>
        <p:spPr>
          <a:xfrm rot="16200000">
            <a:off x="3077035" y="3979571"/>
            <a:ext cx="1050606" cy="340373"/>
          </a:xfrm>
          <a:prstGeom prst="rect">
            <a:avLst/>
          </a:prstGeom>
          <a:noFill/>
          <a:ln w="9525">
            <a:solidFill>
              <a:srgbClr val="000000"/>
            </a:solidFill>
            <a:prstDash val="sysDot"/>
          </a:ln>
        </p:spPr>
        <p:txBody>
          <a:bodyPr wrap="square" lIns="67628" tIns="35243" rIns="67628" bIns="35243" anchor="t" anchorCtr="0"/>
          <a:lstStyle/>
          <a:p>
            <a:pPr defTabSz="685800" fontAlgn="base">
              <a:spcBef>
                <a:spcPct val="0"/>
              </a:spcBef>
              <a:spcAft>
                <a:spcPct val="0"/>
              </a:spcAft>
              <a:buClrTx/>
            </a:pPr>
            <a:endParaRPr lang="zh-CN" altLang="en-US" sz="900" b="1" kern="1200" dirty="0">
              <a:latin typeface="Arial" panose="020B0604020202020204" pitchFamily="34" charset="0"/>
              <a:ea typeface="宋体" panose="02010600030101010101" pitchFamily="2" charset="-122"/>
              <a:cs typeface="+mn-cs"/>
              <a:sym typeface="Arial" panose="020B0604020202020204" pitchFamily="34" charset="0"/>
            </a:endParaRPr>
          </a:p>
        </p:txBody>
      </p:sp>
      <p:sp>
        <p:nvSpPr>
          <p:cNvPr id="68" name="Google Shape;1030;p39"/>
          <p:cNvSpPr/>
          <p:nvPr/>
        </p:nvSpPr>
        <p:spPr>
          <a:xfrm rot="16200000">
            <a:off x="3649604" y="2676690"/>
            <a:ext cx="998684" cy="318900"/>
          </a:xfrm>
          <a:prstGeom prst="rect">
            <a:avLst/>
          </a:prstGeom>
          <a:solidFill>
            <a:srgbClr val="FFC000"/>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r>
              <a:rPr lang="en-US" altLang="zh-CN"/>
              <a:t>Adapter</a:t>
            </a:r>
            <a:endParaRPr lang="en-US" altLang="zh-CN"/>
          </a:p>
        </p:txBody>
      </p:sp>
      <p:sp>
        <p:nvSpPr>
          <p:cNvPr id="69" name="Google Shape;1030;p39"/>
          <p:cNvSpPr/>
          <p:nvPr/>
        </p:nvSpPr>
        <p:spPr>
          <a:xfrm rot="16200000">
            <a:off x="3647486" y="3990305"/>
            <a:ext cx="998684" cy="318900"/>
          </a:xfrm>
          <a:prstGeom prst="rect">
            <a:avLst/>
          </a:prstGeom>
          <a:solidFill>
            <a:srgbClr val="FFC000"/>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r>
              <a:rPr lang="en-US" altLang="zh-CN"/>
              <a:t>Adapter</a:t>
            </a:r>
            <a:endParaRPr lang="en-US" altLang="zh-CN"/>
          </a:p>
        </p:txBody>
      </p:sp>
      <p:sp>
        <p:nvSpPr>
          <p:cNvPr id="70" name="矩形 69"/>
          <p:cNvSpPr/>
          <p:nvPr/>
        </p:nvSpPr>
        <p:spPr>
          <a:xfrm>
            <a:off x="4609405" y="2410132"/>
            <a:ext cx="911227" cy="2257985"/>
          </a:xfrm>
          <a:prstGeom prst="rect">
            <a:avLst/>
          </a:prstGeom>
          <a:noFill/>
          <a:ln w="12700" cap="rnd">
            <a:solidFill>
              <a:schemeClr val="accent1"/>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grpSp>
        <p:nvGrpSpPr>
          <p:cNvPr id="71" name="Google Shape;269;p19"/>
          <p:cNvGrpSpPr/>
          <p:nvPr/>
        </p:nvGrpSpPr>
        <p:grpSpPr>
          <a:xfrm>
            <a:off x="4697875" y="2973804"/>
            <a:ext cx="734285" cy="745298"/>
            <a:chOff x="608609" y="2370079"/>
            <a:chExt cx="458224" cy="523616"/>
          </a:xfrm>
        </p:grpSpPr>
        <p:grpSp>
          <p:nvGrpSpPr>
            <p:cNvPr id="72" name="Google Shape;270;p19"/>
            <p:cNvGrpSpPr/>
            <p:nvPr/>
          </p:nvGrpSpPr>
          <p:grpSpPr>
            <a:xfrm>
              <a:off x="608609" y="2665704"/>
              <a:ext cx="458224" cy="227991"/>
              <a:chOff x="5668659" y="1713442"/>
              <a:chExt cx="458224" cy="227991"/>
            </a:xfrm>
          </p:grpSpPr>
          <p:grpSp>
            <p:nvGrpSpPr>
              <p:cNvPr id="95" name="Google Shape;271;p19"/>
              <p:cNvGrpSpPr/>
              <p:nvPr/>
            </p:nvGrpSpPr>
            <p:grpSpPr>
              <a:xfrm>
                <a:off x="5802485" y="1713507"/>
                <a:ext cx="188679" cy="227926"/>
                <a:chOff x="5802485" y="1713507"/>
                <a:chExt cx="188679" cy="227926"/>
              </a:xfrm>
            </p:grpSpPr>
            <p:sp>
              <p:nvSpPr>
                <p:cNvPr id="103" name="Google Shape;272;p19"/>
                <p:cNvSpPr/>
                <p:nvPr/>
              </p:nvSpPr>
              <p:spPr>
                <a:xfrm>
                  <a:off x="5802485" y="1775533"/>
                  <a:ext cx="133800" cy="165900"/>
                </a:xfrm>
                <a:prstGeom prst="rect">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p:txBody>
            </p:sp>
            <p:sp>
              <p:nvSpPr>
                <p:cNvPr id="104" name="Google Shape;273;p19"/>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p:txBody>
            </p:sp>
          </p:grpSp>
          <p:grpSp>
            <p:nvGrpSpPr>
              <p:cNvPr id="96" name="Google Shape;274;p19"/>
              <p:cNvGrpSpPr/>
              <p:nvPr/>
            </p:nvGrpSpPr>
            <p:grpSpPr>
              <a:xfrm>
                <a:off x="5936312" y="1713442"/>
                <a:ext cx="190570" cy="227991"/>
                <a:chOff x="5936312" y="1713442"/>
                <a:chExt cx="190570" cy="227991"/>
              </a:xfrm>
            </p:grpSpPr>
            <p:sp>
              <p:nvSpPr>
                <p:cNvPr id="100" name="Google Shape;275;p19"/>
                <p:cNvSpPr/>
                <p:nvPr/>
              </p:nvSpPr>
              <p:spPr>
                <a:xfrm>
                  <a:off x="5936312" y="1775533"/>
                  <a:ext cx="133800" cy="165900"/>
                </a:xfrm>
                <a:prstGeom prst="rect">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p:txBody>
            </p:sp>
            <p:sp>
              <p:nvSpPr>
                <p:cNvPr id="101" name="Google Shape;276;p19"/>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p:txBody>
            </p:sp>
            <p:sp>
              <p:nvSpPr>
                <p:cNvPr id="102" name="Google Shape;277;p19"/>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28575" cap="flat" cmpd="sng">
                  <a:solidFill>
                    <a:schemeClr val="dk2"/>
                  </a:solidFill>
                  <a:prstDash val="solid"/>
                  <a:round/>
                  <a:headEnd type="none" w="med" len="med"/>
                  <a:tailEnd type="none" w="med" len="med"/>
                </a:ln>
              </p:spPr>
            </p:sp>
          </p:grpSp>
          <p:grpSp>
            <p:nvGrpSpPr>
              <p:cNvPr id="97" name="Google Shape;278;p19"/>
              <p:cNvGrpSpPr/>
              <p:nvPr/>
            </p:nvGrpSpPr>
            <p:grpSpPr>
              <a:xfrm>
                <a:off x="5668659" y="1714000"/>
                <a:ext cx="193488" cy="227433"/>
                <a:chOff x="5668659" y="1714000"/>
                <a:chExt cx="193488" cy="227433"/>
              </a:xfrm>
            </p:grpSpPr>
            <p:sp>
              <p:nvSpPr>
                <p:cNvPr id="98" name="Google Shape;279;p19"/>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p:txBody>
            </p:sp>
            <p:sp>
              <p:nvSpPr>
                <p:cNvPr id="99" name="Google Shape;280;p19"/>
                <p:cNvSpPr/>
                <p:nvPr/>
              </p:nvSpPr>
              <p:spPr>
                <a:xfrm>
                  <a:off x="5668659" y="1775533"/>
                  <a:ext cx="133800" cy="165900"/>
                </a:xfrm>
                <a:prstGeom prst="rect">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p:txBody>
            </p:sp>
          </p:grpSp>
        </p:grpSp>
        <p:grpSp>
          <p:nvGrpSpPr>
            <p:cNvPr id="73" name="Google Shape;281;p19"/>
            <p:cNvGrpSpPr/>
            <p:nvPr/>
          </p:nvGrpSpPr>
          <p:grpSpPr>
            <a:xfrm>
              <a:off x="608609" y="2511879"/>
              <a:ext cx="458224" cy="227991"/>
              <a:chOff x="5668659" y="1713442"/>
              <a:chExt cx="458224" cy="227991"/>
            </a:xfrm>
          </p:grpSpPr>
          <p:grpSp>
            <p:nvGrpSpPr>
              <p:cNvPr id="85" name="Google Shape;282;p19"/>
              <p:cNvGrpSpPr/>
              <p:nvPr/>
            </p:nvGrpSpPr>
            <p:grpSpPr>
              <a:xfrm>
                <a:off x="5802485" y="1713507"/>
                <a:ext cx="188679" cy="227926"/>
                <a:chOff x="5802485" y="1713507"/>
                <a:chExt cx="188679" cy="227926"/>
              </a:xfrm>
            </p:grpSpPr>
            <p:sp>
              <p:nvSpPr>
                <p:cNvPr id="93" name="Google Shape;283;p19"/>
                <p:cNvSpPr/>
                <p:nvPr/>
              </p:nvSpPr>
              <p:spPr>
                <a:xfrm>
                  <a:off x="5802485" y="1775533"/>
                  <a:ext cx="133800" cy="165900"/>
                </a:xfrm>
                <a:prstGeom prst="rect">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p:txBody>
            </p:sp>
            <p:sp>
              <p:nvSpPr>
                <p:cNvPr id="94" name="Google Shape;284;p19"/>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p:txBody>
            </p:sp>
          </p:grpSp>
          <p:grpSp>
            <p:nvGrpSpPr>
              <p:cNvPr id="86" name="Google Shape;285;p19"/>
              <p:cNvGrpSpPr/>
              <p:nvPr/>
            </p:nvGrpSpPr>
            <p:grpSpPr>
              <a:xfrm>
                <a:off x="5936312" y="1713442"/>
                <a:ext cx="190570" cy="227991"/>
                <a:chOff x="5936312" y="1713442"/>
                <a:chExt cx="190570" cy="227991"/>
              </a:xfrm>
            </p:grpSpPr>
            <p:sp>
              <p:nvSpPr>
                <p:cNvPr id="90" name="Google Shape;286;p19"/>
                <p:cNvSpPr/>
                <p:nvPr/>
              </p:nvSpPr>
              <p:spPr>
                <a:xfrm>
                  <a:off x="5936312" y="1775533"/>
                  <a:ext cx="133800" cy="165900"/>
                </a:xfrm>
                <a:prstGeom prst="rect">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p:txBody>
            </p:sp>
            <p:sp>
              <p:nvSpPr>
                <p:cNvPr id="91" name="Google Shape;287;p19"/>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p:txBody>
            </p:sp>
            <p:sp>
              <p:nvSpPr>
                <p:cNvPr id="92" name="Google Shape;288;p19"/>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28575" cap="flat" cmpd="sng">
                  <a:solidFill>
                    <a:schemeClr val="dk2"/>
                  </a:solidFill>
                  <a:prstDash val="solid"/>
                  <a:round/>
                  <a:headEnd type="none" w="med" len="med"/>
                  <a:tailEnd type="none" w="med" len="med"/>
                </a:ln>
              </p:spPr>
            </p:sp>
          </p:grpSp>
          <p:grpSp>
            <p:nvGrpSpPr>
              <p:cNvPr id="87" name="Google Shape;289;p19"/>
              <p:cNvGrpSpPr/>
              <p:nvPr/>
            </p:nvGrpSpPr>
            <p:grpSpPr>
              <a:xfrm>
                <a:off x="5668659" y="1714000"/>
                <a:ext cx="193488" cy="227433"/>
                <a:chOff x="5668659" y="1714000"/>
                <a:chExt cx="193488" cy="227433"/>
              </a:xfrm>
            </p:grpSpPr>
            <p:sp>
              <p:nvSpPr>
                <p:cNvPr id="88" name="Google Shape;290;p19"/>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p:txBody>
            </p:sp>
            <p:sp>
              <p:nvSpPr>
                <p:cNvPr id="89" name="Google Shape;291;p19"/>
                <p:cNvSpPr/>
                <p:nvPr/>
              </p:nvSpPr>
              <p:spPr>
                <a:xfrm>
                  <a:off x="5668659" y="1775533"/>
                  <a:ext cx="133800" cy="165900"/>
                </a:xfrm>
                <a:prstGeom prst="rect">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p:txBody>
            </p:sp>
          </p:grpSp>
        </p:grpSp>
        <p:grpSp>
          <p:nvGrpSpPr>
            <p:cNvPr id="74" name="Google Shape;292;p19"/>
            <p:cNvGrpSpPr/>
            <p:nvPr/>
          </p:nvGrpSpPr>
          <p:grpSpPr>
            <a:xfrm>
              <a:off x="608609" y="2370079"/>
              <a:ext cx="458224" cy="227991"/>
              <a:chOff x="5668659" y="1713442"/>
              <a:chExt cx="458224" cy="227991"/>
            </a:xfrm>
          </p:grpSpPr>
          <p:grpSp>
            <p:nvGrpSpPr>
              <p:cNvPr id="75" name="Google Shape;293;p19"/>
              <p:cNvGrpSpPr/>
              <p:nvPr/>
            </p:nvGrpSpPr>
            <p:grpSpPr>
              <a:xfrm>
                <a:off x="5802485" y="1713507"/>
                <a:ext cx="188679" cy="227926"/>
                <a:chOff x="5802485" y="1713507"/>
                <a:chExt cx="188679" cy="227926"/>
              </a:xfrm>
            </p:grpSpPr>
            <p:sp>
              <p:nvSpPr>
                <p:cNvPr id="83" name="Google Shape;294;p19"/>
                <p:cNvSpPr/>
                <p:nvPr/>
              </p:nvSpPr>
              <p:spPr>
                <a:xfrm>
                  <a:off x="5802485" y="1775533"/>
                  <a:ext cx="133800" cy="165900"/>
                </a:xfrm>
                <a:prstGeom prst="rect">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p:txBody>
            </p:sp>
            <p:sp>
              <p:nvSpPr>
                <p:cNvPr id="84" name="Google Shape;295;p19"/>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p:txBody>
            </p:sp>
          </p:grpSp>
          <p:grpSp>
            <p:nvGrpSpPr>
              <p:cNvPr id="76" name="Google Shape;296;p19"/>
              <p:cNvGrpSpPr/>
              <p:nvPr/>
            </p:nvGrpSpPr>
            <p:grpSpPr>
              <a:xfrm>
                <a:off x="5936312" y="1713442"/>
                <a:ext cx="190570" cy="227991"/>
                <a:chOff x="5936312" y="1713442"/>
                <a:chExt cx="190570" cy="227991"/>
              </a:xfrm>
            </p:grpSpPr>
            <p:sp>
              <p:nvSpPr>
                <p:cNvPr id="80" name="Google Shape;297;p19"/>
                <p:cNvSpPr/>
                <p:nvPr/>
              </p:nvSpPr>
              <p:spPr>
                <a:xfrm>
                  <a:off x="5936312" y="1775533"/>
                  <a:ext cx="133800" cy="165900"/>
                </a:xfrm>
                <a:prstGeom prst="rect">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p:txBody>
            </p:sp>
            <p:sp>
              <p:nvSpPr>
                <p:cNvPr id="81" name="Google Shape;298;p19"/>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p:txBody>
            </p:sp>
            <p:sp>
              <p:nvSpPr>
                <p:cNvPr id="82" name="Google Shape;299;p19"/>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28575" cap="flat" cmpd="sng">
                  <a:solidFill>
                    <a:schemeClr val="dk2"/>
                  </a:solidFill>
                  <a:prstDash val="solid"/>
                  <a:round/>
                  <a:headEnd type="none" w="med" len="med"/>
                  <a:tailEnd type="none" w="med" len="med"/>
                </a:ln>
              </p:spPr>
            </p:sp>
          </p:grpSp>
          <p:grpSp>
            <p:nvGrpSpPr>
              <p:cNvPr id="77" name="Google Shape;300;p19"/>
              <p:cNvGrpSpPr/>
              <p:nvPr/>
            </p:nvGrpSpPr>
            <p:grpSpPr>
              <a:xfrm>
                <a:off x="5668659" y="1714000"/>
                <a:ext cx="193488" cy="227433"/>
                <a:chOff x="5668659" y="1714000"/>
                <a:chExt cx="193488" cy="227433"/>
              </a:xfrm>
            </p:grpSpPr>
            <p:sp>
              <p:nvSpPr>
                <p:cNvPr id="78" name="Google Shape;301;p19"/>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p:txBody>
            </p:sp>
            <p:sp>
              <p:nvSpPr>
                <p:cNvPr id="79" name="Google Shape;302;p19"/>
                <p:cNvSpPr/>
                <p:nvPr/>
              </p:nvSpPr>
              <p:spPr>
                <a:xfrm>
                  <a:off x="5668659" y="1775533"/>
                  <a:ext cx="133800" cy="165900"/>
                </a:xfrm>
                <a:prstGeom prst="rect">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p:txBody>
            </p:sp>
          </p:grpSp>
        </p:grpSp>
      </p:grpSp>
      <p:sp>
        <p:nvSpPr>
          <p:cNvPr id="105" name="矩形 44"/>
          <p:cNvSpPr/>
          <p:nvPr/>
        </p:nvSpPr>
        <p:spPr>
          <a:xfrm>
            <a:off x="4727008" y="2433364"/>
            <a:ext cx="646151" cy="183798"/>
          </a:xfrm>
          <a:prstGeom prst="rect">
            <a:avLst/>
          </a:prstGeom>
          <a:solidFill>
            <a:schemeClr val="bg1"/>
          </a:solidFill>
          <a:ln w="9525">
            <a:noFill/>
          </a:ln>
        </p:spPr>
        <p:txBody>
          <a:bodyPr anchor="ctr" anchorCtr="0"/>
          <a:lstStyle/>
          <a:p>
            <a:pPr algn="ctr" defTabSz="685800" fontAlgn="base">
              <a:spcBef>
                <a:spcPct val="0"/>
              </a:spcBef>
              <a:spcAft>
                <a:spcPct val="0"/>
              </a:spcAft>
              <a:buClrTx/>
            </a:pPr>
            <a:r>
              <a:rPr lang="en-US" altLang="zh-CN" sz="750" b="1" kern="1200">
                <a:latin typeface="Arial" panose="020B0604020202020204" pitchFamily="34" charset="0"/>
                <a:ea typeface="宋体" panose="02010600030101010101" pitchFamily="2" charset="-122"/>
                <a:cs typeface="+mn-cs"/>
                <a:sym typeface="Arial" panose="020B0604020202020204" pitchFamily="34" charset="0"/>
              </a:rPr>
              <a:t>Tokens</a:t>
            </a:r>
            <a:endParaRPr lang="zh-CN" altLang="en-US" sz="750" b="1" kern="1200" dirty="0">
              <a:latin typeface="Arial" panose="020B0604020202020204" pitchFamily="34" charset="0"/>
              <a:ea typeface="Arial" panose="020B0604020202020204" pitchFamily="34" charset="0"/>
              <a:cs typeface="+mn-cs"/>
              <a:sym typeface="Arial" panose="020B0604020202020204" pitchFamily="34" charset="0"/>
            </a:endParaRPr>
          </a:p>
        </p:txBody>
      </p:sp>
      <p:sp>
        <p:nvSpPr>
          <p:cNvPr id="106" name="Google Shape;1030;p39"/>
          <p:cNvSpPr/>
          <p:nvPr/>
        </p:nvSpPr>
        <p:spPr>
          <a:xfrm>
            <a:off x="5026727" y="2641282"/>
            <a:ext cx="100794" cy="211186"/>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p>
        </p:txBody>
      </p:sp>
      <p:sp>
        <p:nvSpPr>
          <p:cNvPr id="107" name="Google Shape;1030;p39"/>
          <p:cNvSpPr/>
          <p:nvPr/>
        </p:nvSpPr>
        <p:spPr>
          <a:xfrm>
            <a:off x="5148721" y="2642140"/>
            <a:ext cx="100794" cy="211186"/>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p>
        </p:txBody>
      </p:sp>
      <p:sp>
        <p:nvSpPr>
          <p:cNvPr id="108" name="Google Shape;1030;p39"/>
          <p:cNvSpPr/>
          <p:nvPr/>
        </p:nvSpPr>
        <p:spPr>
          <a:xfrm>
            <a:off x="4909514" y="2643276"/>
            <a:ext cx="100794" cy="211186"/>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p>
        </p:txBody>
      </p:sp>
      <p:sp>
        <p:nvSpPr>
          <p:cNvPr id="109" name="圆角矩形 29"/>
          <p:cNvSpPr/>
          <p:nvPr/>
        </p:nvSpPr>
        <p:spPr>
          <a:xfrm>
            <a:off x="4678091" y="3833262"/>
            <a:ext cx="743980" cy="206291"/>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交通灯</a:t>
            </a:r>
            <a:endPar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110" name="圆角矩形 29"/>
          <p:cNvSpPr/>
          <p:nvPr/>
        </p:nvSpPr>
        <p:spPr>
          <a:xfrm>
            <a:off x="4678091" y="4101023"/>
            <a:ext cx="743980" cy="206291"/>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路径点</a:t>
            </a:r>
            <a:endPar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111" name="圆角矩形 29"/>
          <p:cNvSpPr/>
          <p:nvPr/>
        </p:nvSpPr>
        <p:spPr>
          <a:xfrm>
            <a:off x="4685345" y="4428520"/>
            <a:ext cx="743980" cy="206291"/>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路径点</a:t>
            </a:r>
            <a:endPar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112" name="文本框 39"/>
          <p:cNvSpPr/>
          <p:nvPr/>
        </p:nvSpPr>
        <p:spPr>
          <a:xfrm>
            <a:off x="4825334" y="4236448"/>
            <a:ext cx="561303" cy="163115"/>
          </a:xfrm>
          <a:prstGeom prst="rect">
            <a:avLst/>
          </a:prstGeom>
          <a:noFill/>
          <a:ln w="9525">
            <a:noFill/>
          </a:ln>
        </p:spPr>
        <p:txBody>
          <a:bodyPr wrap="square" lIns="67628" tIns="35243" rIns="67628" bIns="35243" anchor="t" anchorCtr="0"/>
          <a:lstStyle/>
          <a:p>
            <a:pPr algn="ctr" defTabSz="685800" fontAlgn="base">
              <a:spcBef>
                <a:spcPct val="0"/>
              </a:spcBef>
              <a:spcAft>
                <a:spcPct val="0"/>
              </a:spcAft>
              <a:buClrTx/>
            </a:pPr>
            <a:r>
              <a:rPr lang="en-US" altLang="zh-CN" sz="750" b="1" kern="1200">
                <a:latin typeface="Arial" panose="020B0604020202020204" pitchFamily="34" charset="0"/>
                <a:ea typeface="宋体" panose="02010600030101010101" pitchFamily="2" charset="-122"/>
                <a:cs typeface="+mn-cs"/>
                <a:sym typeface="黑体" panose="02010609060101010101" charset="-122"/>
              </a:rPr>
              <a:t>……</a:t>
            </a:r>
            <a:endParaRPr lang="zh-CN" altLang="en-US" sz="900" b="1" kern="1200" dirty="0">
              <a:latin typeface="Arial" panose="020B0604020202020204" pitchFamily="34" charset="0"/>
              <a:ea typeface="宋体" panose="02010600030101010101" pitchFamily="2" charset="-122"/>
              <a:cs typeface="+mn-cs"/>
              <a:sym typeface="Arial" panose="020B0604020202020204" pitchFamily="34" charset="0"/>
            </a:endParaRPr>
          </a:p>
        </p:txBody>
      </p:sp>
      <p:sp>
        <p:nvSpPr>
          <p:cNvPr id="113" name="Google Shape;1030;p39"/>
          <p:cNvSpPr/>
          <p:nvPr/>
        </p:nvSpPr>
        <p:spPr>
          <a:xfrm rot="16200000">
            <a:off x="6016301" y="2387634"/>
            <a:ext cx="155252" cy="313727"/>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p>
        </p:txBody>
      </p:sp>
      <p:sp>
        <p:nvSpPr>
          <p:cNvPr id="114" name="Google Shape;1030;p39"/>
          <p:cNvSpPr/>
          <p:nvPr/>
        </p:nvSpPr>
        <p:spPr>
          <a:xfrm rot="16200000">
            <a:off x="6016301" y="2664502"/>
            <a:ext cx="155252" cy="313727"/>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p>
        </p:txBody>
      </p:sp>
      <p:sp>
        <p:nvSpPr>
          <p:cNvPr id="115" name="Google Shape;1030;p39"/>
          <p:cNvSpPr/>
          <p:nvPr/>
        </p:nvSpPr>
        <p:spPr>
          <a:xfrm rot="16200000">
            <a:off x="6010920" y="2941369"/>
            <a:ext cx="155252" cy="313727"/>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p>
        </p:txBody>
      </p:sp>
      <p:sp>
        <p:nvSpPr>
          <p:cNvPr id="116" name="Google Shape;1030;p39"/>
          <p:cNvSpPr/>
          <p:nvPr/>
        </p:nvSpPr>
        <p:spPr>
          <a:xfrm rot="16200000">
            <a:off x="6012730" y="3181468"/>
            <a:ext cx="155252" cy="313727"/>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p>
        </p:txBody>
      </p:sp>
      <p:sp>
        <p:nvSpPr>
          <p:cNvPr id="117" name="文本框 39"/>
          <p:cNvSpPr/>
          <p:nvPr/>
        </p:nvSpPr>
        <p:spPr>
          <a:xfrm rot="16200000">
            <a:off x="5563243" y="2777540"/>
            <a:ext cx="1050606" cy="340373"/>
          </a:xfrm>
          <a:prstGeom prst="rect">
            <a:avLst/>
          </a:prstGeom>
          <a:noFill/>
          <a:ln w="9525">
            <a:solidFill>
              <a:srgbClr val="000000"/>
            </a:solidFill>
            <a:prstDash val="sysDot"/>
          </a:ln>
        </p:spPr>
        <p:txBody>
          <a:bodyPr wrap="square" lIns="67628" tIns="35243" rIns="67628" bIns="35243" anchor="t" anchorCtr="0"/>
          <a:lstStyle/>
          <a:p>
            <a:pPr defTabSz="685800" fontAlgn="base">
              <a:spcBef>
                <a:spcPct val="0"/>
              </a:spcBef>
              <a:spcAft>
                <a:spcPct val="0"/>
              </a:spcAft>
              <a:buClrTx/>
            </a:pPr>
            <a:endParaRPr lang="zh-CN" altLang="en-US" sz="900" b="1" kern="1200" dirty="0">
              <a:latin typeface="Arial" panose="020B0604020202020204" pitchFamily="34" charset="0"/>
              <a:ea typeface="宋体" panose="02010600030101010101" pitchFamily="2" charset="-122"/>
              <a:cs typeface="+mn-cs"/>
              <a:sym typeface="Arial" panose="020B0604020202020204" pitchFamily="34" charset="0"/>
            </a:endParaRPr>
          </a:p>
        </p:txBody>
      </p:sp>
      <p:sp>
        <p:nvSpPr>
          <p:cNvPr id="118" name="Google Shape;1030;p39"/>
          <p:cNvSpPr/>
          <p:nvPr/>
        </p:nvSpPr>
        <p:spPr>
          <a:xfrm rot="16200000">
            <a:off x="6016302" y="3662544"/>
            <a:ext cx="155252" cy="313727"/>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p>
        </p:txBody>
      </p:sp>
      <p:sp>
        <p:nvSpPr>
          <p:cNvPr id="119" name="Google Shape;1030;p39"/>
          <p:cNvSpPr/>
          <p:nvPr/>
        </p:nvSpPr>
        <p:spPr>
          <a:xfrm rot="16200000">
            <a:off x="6016302" y="3939412"/>
            <a:ext cx="155252" cy="313727"/>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p>
        </p:txBody>
      </p:sp>
      <p:sp>
        <p:nvSpPr>
          <p:cNvPr id="120" name="Google Shape;1030;p39"/>
          <p:cNvSpPr/>
          <p:nvPr/>
        </p:nvSpPr>
        <p:spPr>
          <a:xfrm rot="16200000">
            <a:off x="6010921" y="4216279"/>
            <a:ext cx="155252" cy="313727"/>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p>
        </p:txBody>
      </p:sp>
      <p:sp>
        <p:nvSpPr>
          <p:cNvPr id="121" name="Google Shape;1030;p39"/>
          <p:cNvSpPr/>
          <p:nvPr/>
        </p:nvSpPr>
        <p:spPr>
          <a:xfrm rot="16200000">
            <a:off x="6012731" y="4456378"/>
            <a:ext cx="155252" cy="313727"/>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p>
        </p:txBody>
      </p:sp>
      <p:sp>
        <p:nvSpPr>
          <p:cNvPr id="122" name="文本框 39"/>
          <p:cNvSpPr/>
          <p:nvPr/>
        </p:nvSpPr>
        <p:spPr>
          <a:xfrm rot="16200000">
            <a:off x="5563244" y="4052450"/>
            <a:ext cx="1050606" cy="340373"/>
          </a:xfrm>
          <a:prstGeom prst="rect">
            <a:avLst/>
          </a:prstGeom>
          <a:noFill/>
          <a:ln w="9525">
            <a:solidFill>
              <a:srgbClr val="000000"/>
            </a:solidFill>
            <a:prstDash val="sysDot"/>
          </a:ln>
        </p:spPr>
        <p:txBody>
          <a:bodyPr wrap="square" lIns="67628" tIns="35243" rIns="67628" bIns="35243" anchor="t" anchorCtr="0"/>
          <a:lstStyle/>
          <a:p>
            <a:pPr defTabSz="685800" fontAlgn="base">
              <a:spcBef>
                <a:spcPct val="0"/>
              </a:spcBef>
              <a:spcAft>
                <a:spcPct val="0"/>
              </a:spcAft>
              <a:buClrTx/>
            </a:pPr>
            <a:endParaRPr lang="zh-CN" altLang="en-US" sz="900" b="1" kern="1200" dirty="0">
              <a:latin typeface="Arial" panose="020B0604020202020204" pitchFamily="34" charset="0"/>
              <a:ea typeface="宋体" panose="02010600030101010101" pitchFamily="2" charset="-122"/>
              <a:cs typeface="+mn-cs"/>
              <a:sym typeface="Arial" panose="020B0604020202020204" pitchFamily="34" charset="0"/>
            </a:endParaRPr>
          </a:p>
        </p:txBody>
      </p:sp>
      <p:sp>
        <p:nvSpPr>
          <p:cNvPr id="123" name="Google Shape;1030;p39"/>
          <p:cNvSpPr/>
          <p:nvPr/>
        </p:nvSpPr>
        <p:spPr>
          <a:xfrm rot="16200000">
            <a:off x="6214327" y="2762672"/>
            <a:ext cx="998684" cy="318900"/>
          </a:xfrm>
          <a:prstGeom prst="rect">
            <a:avLst/>
          </a:prstGeom>
          <a:solidFill>
            <a:srgbClr val="FFC000"/>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r>
              <a:rPr lang="en-US" altLang="zh-CN"/>
              <a:t>Adapter</a:t>
            </a:r>
            <a:endParaRPr lang="en-US" altLang="zh-CN"/>
          </a:p>
        </p:txBody>
      </p:sp>
      <p:sp>
        <p:nvSpPr>
          <p:cNvPr id="124" name="Google Shape;1030;p39"/>
          <p:cNvSpPr/>
          <p:nvPr/>
        </p:nvSpPr>
        <p:spPr>
          <a:xfrm rot="16200000">
            <a:off x="6244447" y="4076996"/>
            <a:ext cx="998684" cy="318900"/>
          </a:xfrm>
          <a:prstGeom prst="rect">
            <a:avLst/>
          </a:prstGeom>
          <a:solidFill>
            <a:srgbClr val="FFC000"/>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r>
              <a:rPr lang="en-US" altLang="zh-CN"/>
              <a:t>Adapter</a:t>
            </a:r>
            <a:endParaRPr lang="en-US" altLang="zh-CN"/>
          </a:p>
        </p:txBody>
      </p:sp>
      <p:pic>
        <p:nvPicPr>
          <p:cNvPr id="14" name="图片 13"/>
          <p:cNvPicPr>
            <a:picLocks noChangeAspect="1"/>
          </p:cNvPicPr>
          <p:nvPr/>
        </p:nvPicPr>
        <p:blipFill>
          <a:blip r:embed="rId11"/>
          <a:stretch>
            <a:fillRect/>
          </a:stretch>
        </p:blipFill>
        <p:spPr>
          <a:xfrm>
            <a:off x="7013144" y="2473999"/>
            <a:ext cx="1430791" cy="908087"/>
          </a:xfrm>
          <a:prstGeom prst="rect">
            <a:avLst/>
          </a:prstGeom>
        </p:spPr>
      </p:pic>
      <p:sp>
        <p:nvSpPr>
          <p:cNvPr id="127" name="矩形 126"/>
          <p:cNvSpPr/>
          <p:nvPr/>
        </p:nvSpPr>
        <p:spPr>
          <a:xfrm>
            <a:off x="898949" y="2247107"/>
            <a:ext cx="7592926" cy="2608428"/>
          </a:xfrm>
          <a:prstGeom prst="rect">
            <a:avLst/>
          </a:prstGeom>
          <a:noFill/>
          <a:ln w="12700" cap="rnd">
            <a:solidFill>
              <a:schemeClr val="accent1"/>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cxnSp>
        <p:nvCxnSpPr>
          <p:cNvPr id="128" name="直接箭头连接符 33"/>
          <p:cNvCxnSpPr>
            <a:stCxn id="4104" idx="2"/>
          </p:cNvCxnSpPr>
          <p:nvPr/>
        </p:nvCxnSpPr>
        <p:spPr>
          <a:xfrm flipH="1">
            <a:off x="3340100" y="1888334"/>
            <a:ext cx="2930" cy="311149"/>
          </a:xfrm>
          <a:prstGeom prst="straightConnector1">
            <a:avLst/>
          </a:prstGeom>
          <a:ln w="19050" cap="flat" cmpd="sng">
            <a:solidFill>
              <a:schemeClr val="tx1"/>
            </a:solidFill>
            <a:prstDash val="sysDash"/>
            <a:round/>
            <a:headEnd type="none" w="med" len="med"/>
            <a:tailEnd type="triangle" w="med" len="med"/>
          </a:ln>
        </p:spPr>
      </p:cxnSp>
      <p:cxnSp>
        <p:nvCxnSpPr>
          <p:cNvPr id="132" name="直接箭头连接符 33"/>
          <p:cNvCxnSpPr/>
          <p:nvPr/>
        </p:nvCxnSpPr>
        <p:spPr>
          <a:xfrm>
            <a:off x="2148492" y="4022478"/>
            <a:ext cx="230850" cy="2252"/>
          </a:xfrm>
          <a:prstGeom prst="straightConnector1">
            <a:avLst/>
          </a:prstGeom>
          <a:ln w="19050" cap="flat" cmpd="sng">
            <a:solidFill>
              <a:schemeClr val="tx1"/>
            </a:solidFill>
            <a:prstDash val="solid"/>
            <a:round/>
            <a:headEnd type="none" w="med" len="med"/>
            <a:tailEnd type="triangle" w="med" len="med"/>
          </a:ln>
        </p:spPr>
      </p:cxnSp>
      <p:cxnSp>
        <p:nvCxnSpPr>
          <p:cNvPr id="133" name="直接箭头连接符 33"/>
          <p:cNvCxnSpPr>
            <a:endCxn id="48" idx="0"/>
          </p:cNvCxnSpPr>
          <p:nvPr/>
        </p:nvCxnSpPr>
        <p:spPr>
          <a:xfrm>
            <a:off x="2697086" y="2792617"/>
            <a:ext cx="201312" cy="2575"/>
          </a:xfrm>
          <a:prstGeom prst="straightConnector1">
            <a:avLst/>
          </a:prstGeom>
          <a:ln w="19050" cap="flat" cmpd="sng">
            <a:solidFill>
              <a:schemeClr val="tx1"/>
            </a:solidFill>
            <a:prstDash val="solid"/>
            <a:round/>
            <a:headEnd type="none" w="med" len="med"/>
            <a:tailEnd type="triangle" w="med" len="med"/>
          </a:ln>
        </p:spPr>
      </p:cxnSp>
      <p:cxnSp>
        <p:nvCxnSpPr>
          <p:cNvPr id="135" name="直接箭头连接符 33"/>
          <p:cNvCxnSpPr/>
          <p:nvPr/>
        </p:nvCxnSpPr>
        <p:spPr>
          <a:xfrm>
            <a:off x="2697645" y="4035127"/>
            <a:ext cx="201312" cy="2575"/>
          </a:xfrm>
          <a:prstGeom prst="straightConnector1">
            <a:avLst/>
          </a:prstGeom>
          <a:ln w="19050" cap="flat" cmpd="sng">
            <a:solidFill>
              <a:schemeClr val="tx1"/>
            </a:solidFill>
            <a:prstDash val="solid"/>
            <a:round/>
            <a:headEnd type="none" w="med" len="med"/>
            <a:tailEnd type="triangle" w="med" len="med"/>
          </a:ln>
        </p:spPr>
      </p:cxnSp>
      <p:cxnSp>
        <p:nvCxnSpPr>
          <p:cNvPr id="136" name="直接箭头连接符 33"/>
          <p:cNvCxnSpPr/>
          <p:nvPr/>
        </p:nvCxnSpPr>
        <p:spPr>
          <a:xfrm>
            <a:off x="3212822" y="4051464"/>
            <a:ext cx="201312" cy="2575"/>
          </a:xfrm>
          <a:prstGeom prst="straightConnector1">
            <a:avLst/>
          </a:prstGeom>
          <a:ln w="19050" cap="flat" cmpd="sng">
            <a:solidFill>
              <a:schemeClr val="tx1"/>
            </a:solidFill>
            <a:prstDash val="solid"/>
            <a:round/>
            <a:headEnd type="none" w="med" len="med"/>
            <a:tailEnd type="triangle" w="med" len="med"/>
          </a:ln>
        </p:spPr>
      </p:cxnSp>
      <p:cxnSp>
        <p:nvCxnSpPr>
          <p:cNvPr id="137" name="直接箭头连接符 33"/>
          <p:cNvCxnSpPr/>
          <p:nvPr/>
        </p:nvCxnSpPr>
        <p:spPr>
          <a:xfrm>
            <a:off x="3219539" y="2792617"/>
            <a:ext cx="201312" cy="2575"/>
          </a:xfrm>
          <a:prstGeom prst="straightConnector1">
            <a:avLst/>
          </a:prstGeom>
          <a:ln w="19050" cap="flat" cmpd="sng">
            <a:solidFill>
              <a:schemeClr val="tx1"/>
            </a:solidFill>
            <a:prstDash val="solid"/>
            <a:round/>
            <a:headEnd type="none" w="med" len="med"/>
            <a:tailEnd type="triangle" w="med" len="med"/>
          </a:ln>
        </p:spPr>
      </p:cxnSp>
      <p:cxnSp>
        <p:nvCxnSpPr>
          <p:cNvPr id="138" name="直接箭头连接符 33"/>
          <p:cNvCxnSpPr/>
          <p:nvPr/>
        </p:nvCxnSpPr>
        <p:spPr>
          <a:xfrm>
            <a:off x="3786066" y="2787617"/>
            <a:ext cx="201312" cy="2575"/>
          </a:xfrm>
          <a:prstGeom prst="straightConnector1">
            <a:avLst/>
          </a:prstGeom>
          <a:ln w="19050" cap="flat" cmpd="sng">
            <a:solidFill>
              <a:schemeClr val="tx1"/>
            </a:solidFill>
            <a:prstDash val="solid"/>
            <a:round/>
            <a:headEnd type="none" w="med" len="med"/>
            <a:tailEnd type="triangle" w="med" len="med"/>
          </a:ln>
        </p:spPr>
      </p:cxnSp>
      <p:cxnSp>
        <p:nvCxnSpPr>
          <p:cNvPr id="139" name="直接箭头连接符 33"/>
          <p:cNvCxnSpPr/>
          <p:nvPr/>
        </p:nvCxnSpPr>
        <p:spPr>
          <a:xfrm>
            <a:off x="3779382" y="4052751"/>
            <a:ext cx="201312" cy="2575"/>
          </a:xfrm>
          <a:prstGeom prst="straightConnector1">
            <a:avLst/>
          </a:prstGeom>
          <a:ln w="19050" cap="flat" cmpd="sng">
            <a:solidFill>
              <a:schemeClr val="tx1"/>
            </a:solidFill>
            <a:prstDash val="solid"/>
            <a:round/>
            <a:headEnd type="none" w="med" len="med"/>
            <a:tailEnd type="triangle" w="med" len="med"/>
          </a:ln>
        </p:spPr>
      </p:cxnSp>
      <p:cxnSp>
        <p:nvCxnSpPr>
          <p:cNvPr id="141" name="直接箭头连接符 33"/>
          <p:cNvCxnSpPr/>
          <p:nvPr/>
        </p:nvCxnSpPr>
        <p:spPr>
          <a:xfrm>
            <a:off x="4324984" y="4051462"/>
            <a:ext cx="272113" cy="0"/>
          </a:xfrm>
          <a:prstGeom prst="straightConnector1">
            <a:avLst/>
          </a:prstGeom>
          <a:ln w="19050" cap="flat" cmpd="sng">
            <a:solidFill>
              <a:schemeClr val="tx1"/>
            </a:solidFill>
            <a:prstDash val="solid"/>
            <a:round/>
            <a:headEnd type="none" w="med" len="med"/>
            <a:tailEnd type="triangle" w="med" len="med"/>
          </a:ln>
        </p:spPr>
      </p:cxnSp>
      <p:cxnSp>
        <p:nvCxnSpPr>
          <p:cNvPr id="144" name="直接箭头连接符 33"/>
          <p:cNvCxnSpPr/>
          <p:nvPr/>
        </p:nvCxnSpPr>
        <p:spPr>
          <a:xfrm>
            <a:off x="4324983" y="2800584"/>
            <a:ext cx="272113" cy="0"/>
          </a:xfrm>
          <a:prstGeom prst="straightConnector1">
            <a:avLst/>
          </a:prstGeom>
          <a:ln w="19050" cap="flat" cmpd="sng">
            <a:solidFill>
              <a:schemeClr val="tx1"/>
            </a:solidFill>
            <a:prstDash val="solid"/>
            <a:round/>
            <a:headEnd type="none" w="med" len="med"/>
            <a:tailEnd type="triangle" w="med" len="med"/>
          </a:ln>
        </p:spPr>
      </p:cxnSp>
      <p:cxnSp>
        <p:nvCxnSpPr>
          <p:cNvPr id="145" name="直接箭头连接符 33"/>
          <p:cNvCxnSpPr/>
          <p:nvPr/>
        </p:nvCxnSpPr>
        <p:spPr>
          <a:xfrm>
            <a:off x="5580417" y="2815033"/>
            <a:ext cx="272113" cy="0"/>
          </a:xfrm>
          <a:prstGeom prst="straightConnector1">
            <a:avLst/>
          </a:prstGeom>
          <a:ln w="19050" cap="flat" cmpd="sng">
            <a:solidFill>
              <a:schemeClr val="tx1"/>
            </a:solidFill>
            <a:prstDash val="solid"/>
            <a:round/>
            <a:headEnd type="none" w="med" len="med"/>
            <a:tailEnd type="triangle" w="med" len="med"/>
          </a:ln>
        </p:spPr>
      </p:cxnSp>
      <p:cxnSp>
        <p:nvCxnSpPr>
          <p:cNvPr id="146" name="直接箭头连接符 33"/>
          <p:cNvCxnSpPr/>
          <p:nvPr/>
        </p:nvCxnSpPr>
        <p:spPr>
          <a:xfrm>
            <a:off x="5580416" y="4066145"/>
            <a:ext cx="272113" cy="0"/>
          </a:xfrm>
          <a:prstGeom prst="straightConnector1">
            <a:avLst/>
          </a:prstGeom>
          <a:ln w="19050" cap="flat" cmpd="sng">
            <a:solidFill>
              <a:schemeClr val="tx1"/>
            </a:solidFill>
            <a:prstDash val="solid"/>
            <a:round/>
            <a:headEnd type="none" w="med" len="med"/>
            <a:tailEnd type="triangle" w="med" len="med"/>
          </a:ln>
        </p:spPr>
      </p:cxnSp>
      <p:cxnSp>
        <p:nvCxnSpPr>
          <p:cNvPr id="147" name="直接箭头连接符 33"/>
          <p:cNvCxnSpPr/>
          <p:nvPr/>
        </p:nvCxnSpPr>
        <p:spPr>
          <a:xfrm>
            <a:off x="6281414" y="2823528"/>
            <a:ext cx="272113" cy="0"/>
          </a:xfrm>
          <a:prstGeom prst="straightConnector1">
            <a:avLst/>
          </a:prstGeom>
          <a:ln w="19050" cap="flat" cmpd="sng">
            <a:solidFill>
              <a:schemeClr val="tx1"/>
            </a:solidFill>
            <a:prstDash val="solid"/>
            <a:round/>
            <a:headEnd type="none" w="med" len="med"/>
            <a:tailEnd type="triangle" w="med" len="med"/>
          </a:ln>
        </p:spPr>
      </p:cxnSp>
      <p:cxnSp>
        <p:nvCxnSpPr>
          <p:cNvPr id="148" name="直接箭头连接符 33"/>
          <p:cNvCxnSpPr/>
          <p:nvPr/>
        </p:nvCxnSpPr>
        <p:spPr>
          <a:xfrm>
            <a:off x="6301331" y="4066145"/>
            <a:ext cx="272113" cy="0"/>
          </a:xfrm>
          <a:prstGeom prst="straightConnector1">
            <a:avLst/>
          </a:prstGeom>
          <a:ln w="19050" cap="flat" cmpd="sng">
            <a:solidFill>
              <a:schemeClr val="tx1"/>
            </a:solidFill>
            <a:prstDash val="solid"/>
            <a:round/>
            <a:headEnd type="none" w="med" len="med"/>
            <a:tailEnd type="triangle" w="med" len="med"/>
          </a:ln>
        </p:spPr>
      </p:cxnSp>
      <p:pic>
        <p:nvPicPr>
          <p:cNvPr id="21" name="图片 20"/>
          <p:cNvPicPr>
            <a:picLocks noChangeAspect="1"/>
          </p:cNvPicPr>
          <p:nvPr/>
        </p:nvPicPr>
        <p:blipFill>
          <a:blip r:embed="rId12"/>
          <a:stretch>
            <a:fillRect/>
          </a:stretch>
        </p:blipFill>
        <p:spPr>
          <a:xfrm>
            <a:off x="7144169" y="3772414"/>
            <a:ext cx="1322488" cy="705474"/>
          </a:xfrm>
          <a:prstGeom prst="rect">
            <a:avLst/>
          </a:prstGeom>
        </p:spPr>
      </p:pic>
      <p:cxnSp>
        <p:nvCxnSpPr>
          <p:cNvPr id="150" name="直接箭头连接符 33"/>
          <p:cNvCxnSpPr/>
          <p:nvPr/>
        </p:nvCxnSpPr>
        <p:spPr>
          <a:xfrm>
            <a:off x="6879799" y="2894031"/>
            <a:ext cx="201312" cy="2575"/>
          </a:xfrm>
          <a:prstGeom prst="straightConnector1">
            <a:avLst/>
          </a:prstGeom>
          <a:ln w="19050" cap="flat" cmpd="sng">
            <a:solidFill>
              <a:schemeClr val="tx1"/>
            </a:solidFill>
            <a:prstDash val="solid"/>
            <a:round/>
            <a:headEnd type="none" w="med" len="med"/>
            <a:tailEnd type="triangle" w="med" len="med"/>
          </a:ln>
        </p:spPr>
      </p:cxnSp>
      <p:cxnSp>
        <p:nvCxnSpPr>
          <p:cNvPr id="151" name="直接箭头连接符 33"/>
          <p:cNvCxnSpPr/>
          <p:nvPr/>
        </p:nvCxnSpPr>
        <p:spPr>
          <a:xfrm>
            <a:off x="6918419" y="4093700"/>
            <a:ext cx="201312" cy="2575"/>
          </a:xfrm>
          <a:prstGeom prst="straightConnector1">
            <a:avLst/>
          </a:prstGeom>
          <a:ln w="19050" cap="flat" cmpd="sng">
            <a:solidFill>
              <a:schemeClr val="tx1"/>
            </a:solidFill>
            <a:prstDash val="solid"/>
            <a:round/>
            <a:headEnd type="none" w="med" len="med"/>
            <a:tailEnd type="triangl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1"/>
                                        </p:tgtEl>
                                        <p:attrNameLst>
                                          <p:attrName>style.visibility</p:attrName>
                                        </p:attrNameLst>
                                      </p:cBhvr>
                                      <p:to>
                                        <p:strVal val="visible"/>
                                      </p:to>
                                    </p:set>
                                    <p:animEffect transition="in" filter="fade">
                                      <p:cBhvr>
                                        <p:cTn id="7" dur="10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50" name="圆角矩形 49"/>
          <p:cNvSpPr/>
          <p:nvPr/>
        </p:nvSpPr>
        <p:spPr>
          <a:xfrm>
            <a:off x="3983667" y="1156356"/>
            <a:ext cx="1272361" cy="551932"/>
          </a:xfrm>
          <a:prstGeom prst="roundRect">
            <a:avLst/>
          </a:prstGeom>
          <a:solidFill>
            <a:srgbClr val="72AE4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b="1">
                <a:solidFill>
                  <a:schemeClr val="tx1"/>
                </a:solidFill>
              </a:rPr>
              <a:t>顶点</a:t>
            </a:r>
            <a:endParaRPr lang="en-US" altLang="zh-CN" sz="1800" b="1">
              <a:solidFill>
                <a:schemeClr val="tx1"/>
              </a:solidFill>
            </a:endParaRPr>
          </a:p>
          <a:p>
            <a:pPr algn="ctr"/>
            <a:r>
              <a:rPr lang="zh-CN" altLang="en-US" sz="1800" b="1">
                <a:solidFill>
                  <a:schemeClr val="tx1"/>
                </a:solidFill>
              </a:rPr>
              <a:t>着色器</a:t>
            </a:r>
            <a:endParaRPr lang="zh-CN" altLang="en-US" sz="1800" b="1" dirty="0">
              <a:solidFill>
                <a:schemeClr val="tx1"/>
              </a:solidFill>
            </a:endParaRPr>
          </a:p>
        </p:txBody>
      </p:sp>
      <p:sp>
        <p:nvSpPr>
          <p:cNvPr id="67" name="平行四边形 66"/>
          <p:cNvSpPr/>
          <p:nvPr/>
        </p:nvSpPr>
        <p:spPr>
          <a:xfrm>
            <a:off x="58362" y="1005216"/>
            <a:ext cx="1292772" cy="850187"/>
          </a:xfrm>
          <a:prstGeom prst="parallelogram">
            <a:avLst/>
          </a:prstGeom>
          <a:solidFill>
            <a:srgbClr val="72AE46"/>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800" b="1">
                <a:solidFill>
                  <a:schemeClr val="tx1"/>
                </a:solidFill>
              </a:rPr>
              <a:t>场景</a:t>
            </a:r>
            <a:endParaRPr lang="en-US" altLang="zh-CN" sz="1800" b="1">
              <a:solidFill>
                <a:schemeClr val="tx1"/>
              </a:solidFill>
            </a:endParaRPr>
          </a:p>
          <a:p>
            <a:pPr algn="ctr"/>
            <a:r>
              <a:rPr lang="zh-CN" altLang="en-US" sz="1800" b="1">
                <a:solidFill>
                  <a:schemeClr val="tx1"/>
                </a:solidFill>
              </a:rPr>
              <a:t>代码</a:t>
            </a:r>
            <a:endParaRPr lang="zh-CN" altLang="en-US" sz="1800" b="1" dirty="0">
              <a:solidFill>
                <a:schemeClr val="tx1"/>
              </a:solidFill>
            </a:endParaRPr>
          </a:p>
        </p:txBody>
      </p:sp>
      <p:sp>
        <p:nvSpPr>
          <p:cNvPr id="31" name="平行四边形 30"/>
          <p:cNvSpPr/>
          <p:nvPr/>
        </p:nvSpPr>
        <p:spPr>
          <a:xfrm>
            <a:off x="2164422" y="1159916"/>
            <a:ext cx="1225611" cy="553097"/>
          </a:xfrm>
          <a:prstGeom prst="parallelogram">
            <a:avLst/>
          </a:prstGeom>
          <a:solidFill>
            <a:schemeClr val="bg1"/>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800" b="1">
                <a:solidFill>
                  <a:schemeClr val="bg1">
                    <a:lumMod val="50000"/>
                  </a:schemeClr>
                </a:solidFill>
              </a:rPr>
              <a:t>图元</a:t>
            </a:r>
            <a:endParaRPr lang="en-US" altLang="zh-CN" sz="1800" b="1">
              <a:solidFill>
                <a:schemeClr val="bg1">
                  <a:lumMod val="50000"/>
                </a:schemeClr>
              </a:solidFill>
            </a:endParaRPr>
          </a:p>
          <a:p>
            <a:pPr algn="ctr"/>
            <a:r>
              <a:rPr lang="zh-CN" altLang="en-US" sz="1800" b="1">
                <a:solidFill>
                  <a:schemeClr val="bg1">
                    <a:lumMod val="50000"/>
                  </a:schemeClr>
                </a:solidFill>
              </a:rPr>
              <a:t>数据</a:t>
            </a:r>
            <a:endParaRPr lang="zh-CN" altLang="en-US" sz="1800" b="1" dirty="0">
              <a:solidFill>
                <a:schemeClr val="bg1">
                  <a:lumMod val="50000"/>
                </a:schemeClr>
              </a:solidFill>
            </a:endParaRPr>
          </a:p>
        </p:txBody>
      </p:sp>
      <p:sp>
        <p:nvSpPr>
          <p:cNvPr id="34" name="圆角矩形 33"/>
          <p:cNvSpPr/>
          <p:nvPr/>
        </p:nvSpPr>
        <p:spPr>
          <a:xfrm>
            <a:off x="5677788" y="1156359"/>
            <a:ext cx="1241199" cy="551931"/>
          </a:xfrm>
          <a:prstGeom prst="roundRect">
            <a:avLst/>
          </a:prstGeom>
          <a:solidFill>
            <a:srgbClr val="72AE4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b="1">
                <a:solidFill>
                  <a:schemeClr val="tx1"/>
                </a:solidFill>
              </a:rPr>
              <a:t>曲面细分</a:t>
            </a:r>
            <a:endParaRPr lang="en-US" altLang="zh-CN" sz="1800" b="1">
              <a:solidFill>
                <a:schemeClr val="tx1"/>
              </a:solidFill>
            </a:endParaRPr>
          </a:p>
          <a:p>
            <a:pPr algn="ctr"/>
            <a:r>
              <a:rPr lang="zh-CN" altLang="en-US" sz="1800" b="1">
                <a:solidFill>
                  <a:schemeClr val="tx1"/>
                </a:solidFill>
              </a:rPr>
              <a:t>着色器</a:t>
            </a:r>
            <a:endParaRPr lang="zh-CN" altLang="en-US" sz="1800" b="1" dirty="0">
              <a:solidFill>
                <a:schemeClr val="tx1"/>
              </a:solidFill>
            </a:endParaRPr>
          </a:p>
        </p:txBody>
      </p:sp>
      <p:sp>
        <p:nvSpPr>
          <p:cNvPr id="35" name="圆角矩形 34"/>
          <p:cNvSpPr/>
          <p:nvPr/>
        </p:nvSpPr>
        <p:spPr>
          <a:xfrm>
            <a:off x="7315152" y="1152328"/>
            <a:ext cx="1006599" cy="555960"/>
          </a:xfrm>
          <a:prstGeom prst="roundRect">
            <a:avLst/>
          </a:prstGeom>
          <a:solidFill>
            <a:srgbClr val="72AE4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b="1">
                <a:solidFill>
                  <a:schemeClr val="tx1"/>
                </a:solidFill>
              </a:rPr>
              <a:t>几何</a:t>
            </a:r>
            <a:endParaRPr lang="en-US" altLang="zh-CN" sz="1800" b="1">
              <a:solidFill>
                <a:schemeClr val="tx1"/>
              </a:solidFill>
            </a:endParaRPr>
          </a:p>
          <a:p>
            <a:pPr algn="ctr"/>
            <a:r>
              <a:rPr lang="zh-CN" altLang="en-US" sz="1800" b="1">
                <a:solidFill>
                  <a:schemeClr val="tx1"/>
                </a:solidFill>
              </a:rPr>
              <a:t>着色器</a:t>
            </a:r>
            <a:endParaRPr lang="zh-CN" altLang="en-US" sz="1800" b="1" dirty="0">
              <a:solidFill>
                <a:schemeClr val="tx1"/>
              </a:solidFill>
            </a:endParaRPr>
          </a:p>
        </p:txBody>
      </p:sp>
      <p:sp>
        <p:nvSpPr>
          <p:cNvPr id="37" name="圆角矩形 36"/>
          <p:cNvSpPr/>
          <p:nvPr/>
        </p:nvSpPr>
        <p:spPr>
          <a:xfrm>
            <a:off x="7343502" y="1945741"/>
            <a:ext cx="978248" cy="435869"/>
          </a:xfrm>
          <a:prstGeom prst="roundRect">
            <a:avLst/>
          </a:prstGeom>
          <a:solidFill>
            <a:srgbClr val="8B4D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b="1">
                <a:solidFill>
                  <a:schemeClr val="tx1"/>
                </a:solidFill>
              </a:rPr>
              <a:t>投影</a:t>
            </a:r>
            <a:endParaRPr lang="zh-CN" altLang="en-US" sz="1800" b="1" dirty="0">
              <a:solidFill>
                <a:schemeClr val="tx1"/>
              </a:solidFill>
            </a:endParaRPr>
          </a:p>
        </p:txBody>
      </p:sp>
      <p:sp>
        <p:nvSpPr>
          <p:cNvPr id="38" name="圆角矩形 37"/>
          <p:cNvSpPr/>
          <p:nvPr/>
        </p:nvSpPr>
        <p:spPr>
          <a:xfrm>
            <a:off x="5677788" y="1945741"/>
            <a:ext cx="1269551" cy="435869"/>
          </a:xfrm>
          <a:prstGeom prst="roundRect">
            <a:avLst/>
          </a:prstGeom>
          <a:solidFill>
            <a:srgbClr val="FE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b="1">
                <a:solidFill>
                  <a:schemeClr val="tx1"/>
                </a:solidFill>
              </a:rPr>
              <a:t>裁剪</a:t>
            </a:r>
            <a:endParaRPr lang="zh-CN" altLang="en-US" sz="1800" b="1" dirty="0">
              <a:solidFill>
                <a:schemeClr val="tx1"/>
              </a:solidFill>
            </a:endParaRPr>
          </a:p>
        </p:txBody>
      </p:sp>
      <p:sp>
        <p:nvSpPr>
          <p:cNvPr id="39" name="圆角矩形 38"/>
          <p:cNvSpPr/>
          <p:nvPr/>
        </p:nvSpPr>
        <p:spPr>
          <a:xfrm>
            <a:off x="3983667" y="1945741"/>
            <a:ext cx="1300713" cy="435869"/>
          </a:xfrm>
          <a:prstGeom prst="roundRect">
            <a:avLst/>
          </a:prstGeom>
          <a:solidFill>
            <a:srgbClr val="8B4D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b="1">
                <a:solidFill>
                  <a:schemeClr val="tx1"/>
                </a:solidFill>
              </a:rPr>
              <a:t>屏幕映射</a:t>
            </a:r>
            <a:endParaRPr lang="zh-CN" altLang="en-US" sz="1800" b="1" dirty="0">
              <a:solidFill>
                <a:schemeClr val="tx1"/>
              </a:solidFill>
            </a:endParaRPr>
          </a:p>
        </p:txBody>
      </p:sp>
      <p:sp>
        <p:nvSpPr>
          <p:cNvPr id="40" name="平行四边形 39"/>
          <p:cNvSpPr/>
          <p:nvPr/>
        </p:nvSpPr>
        <p:spPr>
          <a:xfrm>
            <a:off x="2065150" y="1853587"/>
            <a:ext cx="1416026" cy="641516"/>
          </a:xfrm>
          <a:prstGeom prst="parallelogram">
            <a:avLst/>
          </a:prstGeom>
          <a:solidFill>
            <a:schemeClr val="bg1"/>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800" b="1">
                <a:solidFill>
                  <a:schemeClr val="bg1">
                    <a:lumMod val="50000"/>
                  </a:schemeClr>
                </a:solidFill>
              </a:rPr>
              <a:t>收集顶点信息</a:t>
            </a:r>
            <a:endParaRPr lang="zh-CN" altLang="en-US" sz="1800" b="1" dirty="0">
              <a:solidFill>
                <a:schemeClr val="bg1">
                  <a:lumMod val="50000"/>
                </a:schemeClr>
              </a:solidFill>
            </a:endParaRPr>
          </a:p>
        </p:txBody>
      </p:sp>
      <p:sp>
        <p:nvSpPr>
          <p:cNvPr id="41" name="圆角矩形 40"/>
          <p:cNvSpPr/>
          <p:nvPr/>
        </p:nvSpPr>
        <p:spPr>
          <a:xfrm>
            <a:off x="4086502" y="3374333"/>
            <a:ext cx="1308537" cy="609326"/>
          </a:xfrm>
          <a:prstGeom prst="roundRect">
            <a:avLst/>
          </a:prstGeom>
          <a:solidFill>
            <a:srgbClr val="8B4D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b="1">
                <a:solidFill>
                  <a:schemeClr val="tx1"/>
                </a:solidFill>
              </a:rPr>
              <a:t>图元组装</a:t>
            </a:r>
            <a:endParaRPr lang="zh-CN" altLang="en-US" sz="1800" b="1" dirty="0">
              <a:solidFill>
                <a:schemeClr val="tx1"/>
              </a:solidFill>
            </a:endParaRPr>
          </a:p>
        </p:txBody>
      </p:sp>
      <p:sp>
        <p:nvSpPr>
          <p:cNvPr id="42" name="圆角矩形 41"/>
          <p:cNvSpPr/>
          <p:nvPr/>
        </p:nvSpPr>
        <p:spPr>
          <a:xfrm>
            <a:off x="5791202" y="3400450"/>
            <a:ext cx="1156137" cy="554859"/>
          </a:xfrm>
          <a:prstGeom prst="roundRect">
            <a:avLst/>
          </a:prstGeom>
          <a:solidFill>
            <a:srgbClr val="8B4D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b="1">
                <a:solidFill>
                  <a:schemeClr val="tx1"/>
                </a:solidFill>
              </a:rPr>
              <a:t>三角形</a:t>
            </a:r>
            <a:endParaRPr lang="en-US" altLang="zh-CN" sz="1800" b="1">
              <a:solidFill>
                <a:schemeClr val="tx1"/>
              </a:solidFill>
            </a:endParaRPr>
          </a:p>
          <a:p>
            <a:pPr algn="ctr"/>
            <a:r>
              <a:rPr lang="zh-CN" altLang="en-US" sz="1800" b="1">
                <a:solidFill>
                  <a:schemeClr val="tx1"/>
                </a:solidFill>
              </a:rPr>
              <a:t>遍历</a:t>
            </a:r>
            <a:endParaRPr lang="zh-CN" altLang="en-US" sz="1800" b="1" dirty="0">
              <a:solidFill>
                <a:schemeClr val="tx1"/>
              </a:solidFill>
            </a:endParaRPr>
          </a:p>
        </p:txBody>
      </p:sp>
      <p:sp>
        <p:nvSpPr>
          <p:cNvPr id="44" name="圆角矩形 43"/>
          <p:cNvSpPr/>
          <p:nvPr/>
        </p:nvSpPr>
        <p:spPr>
          <a:xfrm>
            <a:off x="7343502" y="3386273"/>
            <a:ext cx="1212165" cy="583213"/>
          </a:xfrm>
          <a:prstGeom prst="roundRect">
            <a:avLst/>
          </a:prstGeom>
          <a:solidFill>
            <a:srgbClr val="72AE4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b="1">
                <a:solidFill>
                  <a:schemeClr val="tx1"/>
                </a:solidFill>
              </a:rPr>
              <a:t>片元</a:t>
            </a:r>
            <a:endParaRPr lang="en-US" altLang="zh-CN" sz="1800" b="1">
              <a:solidFill>
                <a:schemeClr val="tx1"/>
              </a:solidFill>
            </a:endParaRPr>
          </a:p>
          <a:p>
            <a:pPr algn="ctr"/>
            <a:r>
              <a:rPr lang="zh-CN" altLang="en-US" sz="1800" b="1">
                <a:solidFill>
                  <a:schemeClr val="tx1"/>
                </a:solidFill>
              </a:rPr>
              <a:t>着色器</a:t>
            </a:r>
            <a:endParaRPr lang="zh-CN" altLang="en-US" sz="1800" b="1" dirty="0">
              <a:solidFill>
                <a:schemeClr val="tx1"/>
              </a:solidFill>
            </a:endParaRPr>
          </a:p>
        </p:txBody>
      </p:sp>
      <p:sp>
        <p:nvSpPr>
          <p:cNvPr id="46" name="圆角矩形 45"/>
          <p:cNvSpPr/>
          <p:nvPr/>
        </p:nvSpPr>
        <p:spPr>
          <a:xfrm>
            <a:off x="7308059" y="4215093"/>
            <a:ext cx="1283049" cy="567593"/>
          </a:xfrm>
          <a:prstGeom prst="roundRect">
            <a:avLst/>
          </a:prstGeom>
          <a:solidFill>
            <a:srgbClr val="FE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b="1">
                <a:solidFill>
                  <a:schemeClr val="tx1"/>
                </a:solidFill>
              </a:rPr>
              <a:t>逐片元</a:t>
            </a:r>
            <a:endParaRPr lang="en-US" altLang="zh-CN" sz="1800" b="1">
              <a:solidFill>
                <a:schemeClr val="tx1"/>
              </a:solidFill>
            </a:endParaRPr>
          </a:p>
          <a:p>
            <a:pPr algn="ctr"/>
            <a:r>
              <a:rPr lang="zh-CN" altLang="en-US" sz="1800" b="1">
                <a:solidFill>
                  <a:schemeClr val="tx1"/>
                </a:solidFill>
              </a:rPr>
              <a:t>操作</a:t>
            </a:r>
            <a:endParaRPr lang="zh-CN" altLang="en-US" sz="1800" b="1" dirty="0">
              <a:solidFill>
                <a:schemeClr val="tx1"/>
              </a:solidFill>
            </a:endParaRPr>
          </a:p>
        </p:txBody>
      </p:sp>
      <p:sp>
        <p:nvSpPr>
          <p:cNvPr id="48" name="平行四边形 47"/>
          <p:cNvSpPr/>
          <p:nvPr/>
        </p:nvSpPr>
        <p:spPr>
          <a:xfrm>
            <a:off x="183931" y="4097281"/>
            <a:ext cx="1292772" cy="850187"/>
          </a:xfrm>
          <a:prstGeom prst="parallelogram">
            <a:avLst/>
          </a:prstGeom>
          <a:solidFill>
            <a:srgbClr val="72AE46"/>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800" b="1">
                <a:solidFill>
                  <a:schemeClr val="tx1"/>
                </a:solidFill>
              </a:rPr>
              <a:t>屏幕</a:t>
            </a:r>
            <a:endParaRPr lang="en-US" altLang="zh-CN" sz="1800" b="1">
              <a:solidFill>
                <a:schemeClr val="tx1"/>
              </a:solidFill>
            </a:endParaRPr>
          </a:p>
          <a:p>
            <a:pPr algn="ctr"/>
            <a:r>
              <a:rPr lang="zh-CN" altLang="en-US" sz="1800" b="1">
                <a:solidFill>
                  <a:schemeClr val="tx1"/>
                </a:solidFill>
              </a:rPr>
              <a:t>像素流</a:t>
            </a:r>
            <a:endParaRPr lang="zh-CN" altLang="en-US" sz="1800" b="1" dirty="0">
              <a:solidFill>
                <a:schemeClr val="tx1"/>
              </a:solidFill>
            </a:endParaRPr>
          </a:p>
        </p:txBody>
      </p:sp>
      <p:sp>
        <p:nvSpPr>
          <p:cNvPr id="51" name="矩形 50"/>
          <p:cNvSpPr/>
          <p:nvPr/>
        </p:nvSpPr>
        <p:spPr>
          <a:xfrm>
            <a:off x="1639608" y="100796"/>
            <a:ext cx="7419332" cy="4946127"/>
          </a:xfrm>
          <a:prstGeom prst="rect">
            <a:avLst/>
          </a:prstGeom>
          <a:noFill/>
          <a:ln w="12700" cap="rnd">
            <a:solidFill>
              <a:schemeClr val="accent1"/>
            </a:solidFill>
            <a:prstDash val="solid"/>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53" name="矩形 52"/>
          <p:cNvSpPr/>
          <p:nvPr/>
        </p:nvSpPr>
        <p:spPr>
          <a:xfrm>
            <a:off x="3877342" y="602510"/>
            <a:ext cx="5039831" cy="1892595"/>
          </a:xfrm>
          <a:prstGeom prst="rect">
            <a:avLst/>
          </a:prstGeom>
          <a:noFill/>
          <a:ln w="12700" cap="rnd">
            <a:solidFill>
              <a:schemeClr val="accent1"/>
            </a:solidFill>
            <a:prstDash val="solid"/>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56" name="圆角矩形 49"/>
          <p:cNvSpPr/>
          <p:nvPr/>
        </p:nvSpPr>
        <p:spPr>
          <a:xfrm>
            <a:off x="5265682" y="721073"/>
            <a:ext cx="1644703"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a:solidFill>
                  <a:schemeClr val="tx1"/>
                </a:solidFill>
              </a:rPr>
              <a:t>几何阶段</a:t>
            </a:r>
            <a:endParaRPr lang="en-US" altLang="zh-CN" sz="2400" b="1" dirty="0">
              <a:solidFill>
                <a:schemeClr val="tx1"/>
              </a:solidFill>
            </a:endParaRPr>
          </a:p>
        </p:txBody>
      </p:sp>
      <p:sp>
        <p:nvSpPr>
          <p:cNvPr id="57" name="矩形 56"/>
          <p:cNvSpPr/>
          <p:nvPr/>
        </p:nvSpPr>
        <p:spPr>
          <a:xfrm>
            <a:off x="1818216" y="967194"/>
            <a:ext cx="1759646" cy="3347964"/>
          </a:xfrm>
          <a:prstGeom prst="rect">
            <a:avLst/>
          </a:prstGeom>
          <a:noFill/>
          <a:ln w="12700" cap="rnd">
            <a:solidFill>
              <a:schemeClr val="accent1"/>
            </a:solidFill>
            <a:prstDash val="solid"/>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58" name="圆角矩形 49"/>
          <p:cNvSpPr/>
          <p:nvPr/>
        </p:nvSpPr>
        <p:spPr>
          <a:xfrm>
            <a:off x="2295370" y="2883102"/>
            <a:ext cx="1043711" cy="62821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a:solidFill>
                  <a:schemeClr val="tx1"/>
                </a:solidFill>
              </a:rPr>
              <a:t>GPU</a:t>
            </a:r>
            <a:endParaRPr lang="en-US" altLang="zh-CN" sz="2400" b="1">
              <a:solidFill>
                <a:schemeClr val="tx1"/>
              </a:solidFill>
            </a:endParaRPr>
          </a:p>
          <a:p>
            <a:pPr algn="ctr"/>
            <a:r>
              <a:rPr lang="zh-CN" altLang="en-US" sz="2400" b="1">
                <a:solidFill>
                  <a:schemeClr val="tx1"/>
                </a:solidFill>
              </a:rPr>
              <a:t>显存</a:t>
            </a:r>
            <a:endParaRPr lang="en-US" altLang="zh-CN" sz="2400" b="1" dirty="0">
              <a:solidFill>
                <a:schemeClr val="tx1"/>
              </a:solidFill>
            </a:endParaRPr>
          </a:p>
        </p:txBody>
      </p:sp>
      <p:sp>
        <p:nvSpPr>
          <p:cNvPr id="60" name="矩形 59"/>
          <p:cNvSpPr/>
          <p:nvPr/>
        </p:nvSpPr>
        <p:spPr>
          <a:xfrm>
            <a:off x="3877342" y="2776778"/>
            <a:ext cx="5039831" cy="2183280"/>
          </a:xfrm>
          <a:prstGeom prst="rect">
            <a:avLst/>
          </a:prstGeom>
          <a:noFill/>
          <a:ln w="12700" cap="rnd">
            <a:solidFill>
              <a:schemeClr val="accent1"/>
            </a:solidFill>
            <a:prstDash val="solid"/>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62" name="圆角矩形 49"/>
          <p:cNvSpPr/>
          <p:nvPr/>
        </p:nvSpPr>
        <p:spPr>
          <a:xfrm>
            <a:off x="5395039" y="2966173"/>
            <a:ext cx="1806749"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a:solidFill>
                  <a:schemeClr val="tx1"/>
                </a:solidFill>
              </a:rPr>
              <a:t>光栅化阶段</a:t>
            </a:r>
            <a:endParaRPr lang="en-US" altLang="zh-CN" sz="2400" b="1" dirty="0">
              <a:solidFill>
                <a:schemeClr val="tx1"/>
              </a:solidFill>
            </a:endParaRPr>
          </a:p>
        </p:txBody>
      </p:sp>
      <p:sp>
        <p:nvSpPr>
          <p:cNvPr id="63" name="圆角矩形 49"/>
          <p:cNvSpPr/>
          <p:nvPr/>
        </p:nvSpPr>
        <p:spPr>
          <a:xfrm>
            <a:off x="4740770" y="122058"/>
            <a:ext cx="1043711" cy="434226"/>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a:solidFill>
                  <a:schemeClr val="tx1"/>
                </a:solidFill>
              </a:rPr>
              <a:t>GPU</a:t>
            </a:r>
            <a:endParaRPr lang="en-US" altLang="zh-CN" sz="2400" b="1">
              <a:solidFill>
                <a:schemeClr val="tx1"/>
              </a:solidFill>
            </a:endParaRPr>
          </a:p>
        </p:txBody>
      </p:sp>
      <p:cxnSp>
        <p:nvCxnSpPr>
          <p:cNvPr id="3" name="直接箭头连接符 2"/>
          <p:cNvCxnSpPr>
            <a:stCxn id="67" idx="2"/>
            <a:endCxn id="31" idx="5"/>
          </p:cNvCxnSpPr>
          <p:nvPr/>
        </p:nvCxnSpPr>
        <p:spPr>
          <a:xfrm>
            <a:off x="1244861" y="1430310"/>
            <a:ext cx="988696" cy="615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 name="直接箭头连接符 5"/>
          <p:cNvCxnSpPr>
            <a:stCxn id="31" idx="2"/>
            <a:endCxn id="50" idx="1"/>
          </p:cNvCxnSpPr>
          <p:nvPr/>
        </p:nvCxnSpPr>
        <p:spPr>
          <a:xfrm flipV="1">
            <a:off x="3320896" y="1432324"/>
            <a:ext cx="662771" cy="414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8" name="直接箭头连接符 7"/>
          <p:cNvCxnSpPr>
            <a:stCxn id="50" idx="3"/>
            <a:endCxn id="34" idx="1"/>
          </p:cNvCxnSpPr>
          <p:nvPr/>
        </p:nvCxnSpPr>
        <p:spPr>
          <a:xfrm>
            <a:off x="5256026" y="1432324"/>
            <a:ext cx="421760" cy="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0" name="直接箭头连接符 9"/>
          <p:cNvCxnSpPr>
            <a:stCxn id="34" idx="3"/>
            <a:endCxn id="35" idx="1"/>
          </p:cNvCxnSpPr>
          <p:nvPr/>
        </p:nvCxnSpPr>
        <p:spPr>
          <a:xfrm flipV="1">
            <a:off x="6918987" y="1430310"/>
            <a:ext cx="396165" cy="201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4" name="肘形连接符 13"/>
          <p:cNvCxnSpPr>
            <a:stCxn id="35" idx="3"/>
            <a:endCxn id="37" idx="3"/>
          </p:cNvCxnSpPr>
          <p:nvPr/>
        </p:nvCxnSpPr>
        <p:spPr>
          <a:xfrm>
            <a:off x="8321751" y="1430308"/>
            <a:ext cx="1" cy="733366"/>
          </a:xfrm>
          <a:prstGeom prst="bentConnector3">
            <a:avLst>
              <a:gd name="adj1" fmla="val 22860100000"/>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a:stCxn id="37" idx="1"/>
            <a:endCxn id="38" idx="3"/>
          </p:cNvCxnSpPr>
          <p:nvPr/>
        </p:nvCxnSpPr>
        <p:spPr>
          <a:xfrm flipH="1">
            <a:off x="6947339" y="2163674"/>
            <a:ext cx="396165"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a:stCxn id="38" idx="1"/>
            <a:endCxn id="39" idx="3"/>
          </p:cNvCxnSpPr>
          <p:nvPr/>
        </p:nvCxnSpPr>
        <p:spPr>
          <a:xfrm flipH="1">
            <a:off x="5284378" y="2163674"/>
            <a:ext cx="39340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p:cNvCxnSpPr>
            <a:stCxn id="39" idx="1"/>
            <a:endCxn id="40" idx="2"/>
          </p:cNvCxnSpPr>
          <p:nvPr/>
        </p:nvCxnSpPr>
        <p:spPr>
          <a:xfrm flipH="1">
            <a:off x="3400987" y="2163676"/>
            <a:ext cx="582678" cy="1067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6" name="肘形连接符 65"/>
          <p:cNvCxnSpPr>
            <a:stCxn id="40" idx="5"/>
            <a:endCxn id="41" idx="1"/>
          </p:cNvCxnSpPr>
          <p:nvPr/>
        </p:nvCxnSpPr>
        <p:spPr>
          <a:xfrm rot="10800000" flipH="1" flipV="1">
            <a:off x="2145340" y="2174346"/>
            <a:ext cx="1941160" cy="1504651"/>
          </a:xfrm>
          <a:prstGeom prst="bentConnector3">
            <a:avLst>
              <a:gd name="adj1" fmla="val -9699"/>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0" name="直接箭头连接符 69"/>
          <p:cNvCxnSpPr>
            <a:stCxn id="41" idx="3"/>
            <a:endCxn id="42" idx="1"/>
          </p:cNvCxnSpPr>
          <p:nvPr/>
        </p:nvCxnSpPr>
        <p:spPr>
          <a:xfrm flipV="1">
            <a:off x="5395039" y="3677878"/>
            <a:ext cx="396163" cy="111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直接箭头连接符 72"/>
          <p:cNvCxnSpPr>
            <a:stCxn id="42" idx="3"/>
            <a:endCxn id="44" idx="1"/>
          </p:cNvCxnSpPr>
          <p:nvPr/>
        </p:nvCxnSpPr>
        <p:spPr>
          <a:xfrm>
            <a:off x="6947339" y="3677878"/>
            <a:ext cx="396163"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6" name="肘形连接符 75"/>
          <p:cNvCxnSpPr>
            <a:stCxn id="44" idx="3"/>
            <a:endCxn id="46" idx="3"/>
          </p:cNvCxnSpPr>
          <p:nvPr/>
        </p:nvCxnSpPr>
        <p:spPr>
          <a:xfrm>
            <a:off x="8555667" y="3677878"/>
            <a:ext cx="35441" cy="821010"/>
          </a:xfrm>
          <a:prstGeom prst="bentConnector3">
            <a:avLst>
              <a:gd name="adj1" fmla="val 745016"/>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8" name="直接箭头连接符 77"/>
          <p:cNvCxnSpPr>
            <a:stCxn id="46" idx="1"/>
            <a:endCxn id="48" idx="2"/>
          </p:cNvCxnSpPr>
          <p:nvPr/>
        </p:nvCxnSpPr>
        <p:spPr>
          <a:xfrm flipH="1">
            <a:off x="1370432" y="4498890"/>
            <a:ext cx="5937627" cy="2348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44" name="圆角矩形 43"/>
          <p:cNvSpPr/>
          <p:nvPr/>
        </p:nvSpPr>
        <p:spPr>
          <a:xfrm>
            <a:off x="183931" y="146887"/>
            <a:ext cx="1212165" cy="583213"/>
          </a:xfrm>
          <a:prstGeom prst="roundRect">
            <a:avLst/>
          </a:prstGeom>
          <a:solidFill>
            <a:srgbClr val="72AE4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b="1">
                <a:solidFill>
                  <a:schemeClr val="tx1"/>
                </a:solidFill>
              </a:rPr>
              <a:t>渲染之前</a:t>
            </a:r>
            <a:endParaRPr lang="zh-CN" altLang="en-US" sz="1800" b="1" dirty="0">
              <a:solidFill>
                <a:schemeClr val="tx1"/>
              </a:solidFill>
            </a:endParaRPr>
          </a:p>
        </p:txBody>
      </p:sp>
      <p:sp>
        <p:nvSpPr>
          <p:cNvPr id="46" name="圆角矩形 45"/>
          <p:cNvSpPr/>
          <p:nvPr/>
        </p:nvSpPr>
        <p:spPr>
          <a:xfrm>
            <a:off x="7308059" y="4215093"/>
            <a:ext cx="1283049" cy="567593"/>
          </a:xfrm>
          <a:prstGeom prst="roundRect">
            <a:avLst/>
          </a:prstGeom>
          <a:solidFill>
            <a:srgbClr val="FE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b="1">
                <a:solidFill>
                  <a:schemeClr val="tx1"/>
                </a:solidFill>
              </a:rPr>
              <a:t>逐片元</a:t>
            </a:r>
            <a:endParaRPr lang="en-US" altLang="zh-CN" sz="1800" b="1">
              <a:solidFill>
                <a:schemeClr val="tx1"/>
              </a:solidFill>
            </a:endParaRPr>
          </a:p>
          <a:p>
            <a:pPr algn="ctr"/>
            <a:r>
              <a:rPr lang="zh-CN" altLang="en-US" sz="1800" b="1">
                <a:solidFill>
                  <a:schemeClr val="tx1"/>
                </a:solidFill>
              </a:rPr>
              <a:t>操作</a:t>
            </a:r>
            <a:endParaRPr lang="zh-CN" altLang="en-US" sz="1800" b="1" dirty="0">
              <a:solidFill>
                <a:schemeClr val="tx1"/>
              </a:solidFill>
            </a:endParaRPr>
          </a:p>
        </p:txBody>
      </p:sp>
      <p:pic>
        <p:nvPicPr>
          <p:cNvPr id="3" name="图片 2"/>
          <p:cNvPicPr>
            <a:picLocks noChangeAspect="1"/>
          </p:cNvPicPr>
          <p:nvPr/>
        </p:nvPicPr>
        <p:blipFill>
          <a:blip r:embed="rId1"/>
          <a:stretch>
            <a:fillRect/>
          </a:stretch>
        </p:blipFill>
        <p:spPr>
          <a:xfrm>
            <a:off x="335614" y="1254843"/>
            <a:ext cx="908798" cy="899664"/>
          </a:xfrm>
          <a:prstGeom prst="rect">
            <a:avLst/>
          </a:prstGeom>
        </p:spPr>
      </p:pic>
      <p:sp>
        <p:nvSpPr>
          <p:cNvPr id="10" name="圆角矩形 49"/>
          <p:cNvSpPr/>
          <p:nvPr/>
        </p:nvSpPr>
        <p:spPr>
          <a:xfrm>
            <a:off x="183931" y="2154507"/>
            <a:ext cx="1091609"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所有逻辑</a:t>
            </a:r>
            <a:endParaRPr lang="en-US" altLang="zh-CN" sz="1200" b="1" dirty="0">
              <a:solidFill>
                <a:schemeClr val="tx1"/>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40" name="矩形 39"/>
          <p:cNvSpPr/>
          <p:nvPr/>
        </p:nvSpPr>
        <p:spPr>
          <a:xfrm>
            <a:off x="4020958" y="1085647"/>
            <a:ext cx="5026109" cy="2145448"/>
          </a:xfrm>
          <a:prstGeom prst="rect">
            <a:avLst/>
          </a:prstGeom>
          <a:solidFill>
            <a:schemeClr val="bg1"/>
          </a:solidFill>
          <a:ln w="1905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p:cNvSpPr/>
          <p:nvPr/>
        </p:nvSpPr>
        <p:spPr>
          <a:xfrm>
            <a:off x="158323" y="562211"/>
            <a:ext cx="3731915" cy="3854696"/>
          </a:xfrm>
          <a:prstGeom prst="rect">
            <a:avLst/>
          </a:prstGeom>
          <a:solidFill>
            <a:schemeClr val="bg1"/>
          </a:solidFill>
          <a:ln w="1905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圆角矩形 43"/>
          <p:cNvSpPr/>
          <p:nvPr/>
        </p:nvSpPr>
        <p:spPr>
          <a:xfrm>
            <a:off x="290175" y="625599"/>
            <a:ext cx="1780958" cy="392705"/>
          </a:xfrm>
          <a:prstGeom prst="roundRect">
            <a:avLst/>
          </a:prstGeom>
          <a:solidFill>
            <a:schemeClr val="bg1"/>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b="1" smtClean="0">
                <a:solidFill>
                  <a:srgbClr val="C00000"/>
                </a:solidFill>
              </a:rPr>
              <a:t>A</a:t>
            </a:r>
            <a:r>
              <a:rPr lang="en-US" altLang="zh-CN" sz="1100" b="1" smtClean="0">
                <a:solidFill>
                  <a:schemeClr val="tx1"/>
                </a:solidFill>
              </a:rPr>
              <a:t>Sensor</a:t>
            </a:r>
            <a:endParaRPr lang="zh-CN" altLang="en-US" sz="1100" b="1" dirty="0">
              <a:solidFill>
                <a:schemeClr val="tx1"/>
              </a:solidFill>
            </a:endParaRPr>
          </a:p>
        </p:txBody>
      </p:sp>
      <p:sp>
        <p:nvSpPr>
          <p:cNvPr id="10" name="圆角矩形 49"/>
          <p:cNvSpPr/>
          <p:nvPr/>
        </p:nvSpPr>
        <p:spPr>
          <a:xfrm>
            <a:off x="1128956" y="3467409"/>
            <a:ext cx="549528"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smtClean="0">
                <a:solidFill>
                  <a:schemeClr val="tx1"/>
                </a:solidFill>
              </a:rPr>
              <a:t>继承</a:t>
            </a:r>
            <a:endParaRPr lang="en-US" altLang="zh-CN" sz="1200" b="1" dirty="0">
              <a:solidFill>
                <a:schemeClr val="tx1"/>
              </a:solidFill>
            </a:endParaRPr>
          </a:p>
        </p:txBody>
      </p:sp>
      <p:sp>
        <p:nvSpPr>
          <p:cNvPr id="6" name="圆角矩形 5"/>
          <p:cNvSpPr/>
          <p:nvPr/>
        </p:nvSpPr>
        <p:spPr>
          <a:xfrm>
            <a:off x="290175" y="1750049"/>
            <a:ext cx="1780958" cy="392705"/>
          </a:xfrm>
          <a:prstGeom prst="roundRect">
            <a:avLst/>
          </a:prstGeom>
          <a:solidFill>
            <a:schemeClr val="bg1"/>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b="1" smtClean="0">
                <a:solidFill>
                  <a:schemeClr val="tx1"/>
                </a:solidFill>
              </a:rPr>
              <a:t>A</a:t>
            </a:r>
            <a:r>
              <a:rPr lang="en-US" altLang="zh-CN" sz="1100" b="1" smtClean="0">
                <a:solidFill>
                  <a:srgbClr val="C00000"/>
                </a:solidFill>
              </a:rPr>
              <a:t>SceneCapture</a:t>
            </a:r>
            <a:r>
              <a:rPr lang="en-US" altLang="zh-CN" sz="1100" b="1" smtClean="0">
                <a:solidFill>
                  <a:schemeClr val="tx1"/>
                </a:solidFill>
              </a:rPr>
              <a:t>Sensor</a:t>
            </a:r>
            <a:endParaRPr lang="zh-CN" altLang="en-US" sz="1100" b="1" dirty="0">
              <a:solidFill>
                <a:schemeClr val="tx1"/>
              </a:solidFill>
            </a:endParaRPr>
          </a:p>
        </p:txBody>
      </p:sp>
      <p:cxnSp>
        <p:nvCxnSpPr>
          <p:cNvPr id="4" name="直接箭头连接符 3"/>
          <p:cNvCxnSpPr>
            <a:stCxn id="6" idx="0"/>
            <a:endCxn id="44" idx="2"/>
          </p:cNvCxnSpPr>
          <p:nvPr/>
        </p:nvCxnSpPr>
        <p:spPr>
          <a:xfrm flipV="1">
            <a:off x="1180654" y="1018304"/>
            <a:ext cx="0" cy="73174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9" name="圆角矩形 8"/>
          <p:cNvSpPr/>
          <p:nvPr/>
        </p:nvSpPr>
        <p:spPr>
          <a:xfrm>
            <a:off x="290175" y="2863630"/>
            <a:ext cx="1780958" cy="392705"/>
          </a:xfrm>
          <a:prstGeom prst="roundRect">
            <a:avLst/>
          </a:prstGeom>
          <a:solidFill>
            <a:schemeClr val="bg1"/>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b="1" smtClean="0">
                <a:solidFill>
                  <a:schemeClr val="tx1"/>
                </a:solidFill>
              </a:rPr>
              <a:t>A</a:t>
            </a:r>
            <a:r>
              <a:rPr lang="en-US" altLang="zh-CN" sz="1100" b="1" smtClean="0">
                <a:solidFill>
                  <a:srgbClr val="C00000"/>
                </a:solidFill>
              </a:rPr>
              <a:t>Shader</a:t>
            </a:r>
            <a:r>
              <a:rPr lang="en-US" altLang="zh-CN" sz="1100" b="1" smtClean="0">
                <a:solidFill>
                  <a:schemeClr val="tx1"/>
                </a:solidFill>
              </a:rPr>
              <a:t>BasedSensor</a:t>
            </a:r>
            <a:endParaRPr lang="zh-CN" altLang="en-US" sz="1100" b="1" dirty="0">
              <a:solidFill>
                <a:schemeClr val="tx1"/>
              </a:solidFill>
            </a:endParaRPr>
          </a:p>
        </p:txBody>
      </p:sp>
      <p:cxnSp>
        <p:nvCxnSpPr>
          <p:cNvPr id="7" name="直接箭头连接符 6"/>
          <p:cNvCxnSpPr>
            <a:stCxn id="9" idx="0"/>
            <a:endCxn id="6" idx="2"/>
          </p:cNvCxnSpPr>
          <p:nvPr/>
        </p:nvCxnSpPr>
        <p:spPr>
          <a:xfrm flipV="1">
            <a:off x="1180654" y="2142754"/>
            <a:ext cx="0" cy="7208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3" name="圆角矩形 12"/>
          <p:cNvSpPr/>
          <p:nvPr/>
        </p:nvSpPr>
        <p:spPr>
          <a:xfrm>
            <a:off x="290175" y="3943353"/>
            <a:ext cx="1780958" cy="392705"/>
          </a:xfrm>
          <a:prstGeom prst="roundRect">
            <a:avLst/>
          </a:prstGeom>
          <a:solidFill>
            <a:schemeClr val="bg1"/>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b="1" smtClean="0">
                <a:solidFill>
                  <a:schemeClr val="tx1"/>
                </a:solidFill>
              </a:rPr>
              <a:t>ASceneCapture</a:t>
            </a:r>
            <a:r>
              <a:rPr lang="en-US" altLang="zh-CN" sz="1100" b="1" smtClean="0">
                <a:solidFill>
                  <a:srgbClr val="C00000"/>
                </a:solidFill>
              </a:rPr>
              <a:t>Camera</a:t>
            </a:r>
            <a:endParaRPr lang="zh-CN" altLang="en-US" sz="1100" b="1" dirty="0">
              <a:solidFill>
                <a:srgbClr val="C00000"/>
              </a:solidFill>
            </a:endParaRPr>
          </a:p>
        </p:txBody>
      </p:sp>
      <p:cxnSp>
        <p:nvCxnSpPr>
          <p:cNvPr id="12" name="直接箭头连接符 11"/>
          <p:cNvCxnSpPr>
            <a:stCxn id="13" idx="0"/>
            <a:endCxn id="9" idx="2"/>
          </p:cNvCxnSpPr>
          <p:nvPr/>
        </p:nvCxnSpPr>
        <p:spPr>
          <a:xfrm flipV="1">
            <a:off x="1180654" y="3256335"/>
            <a:ext cx="0" cy="68701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7" name="圆角矩形 49"/>
          <p:cNvSpPr/>
          <p:nvPr/>
        </p:nvSpPr>
        <p:spPr>
          <a:xfrm>
            <a:off x="1159580" y="2387686"/>
            <a:ext cx="549528"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smtClean="0">
                <a:solidFill>
                  <a:schemeClr val="tx1"/>
                </a:solidFill>
              </a:rPr>
              <a:t>继承</a:t>
            </a:r>
            <a:endParaRPr lang="en-US" altLang="zh-CN" sz="1200" b="1" dirty="0">
              <a:solidFill>
                <a:schemeClr val="tx1"/>
              </a:solidFill>
            </a:endParaRPr>
          </a:p>
        </p:txBody>
      </p:sp>
      <p:sp>
        <p:nvSpPr>
          <p:cNvPr id="18" name="圆角矩形 49"/>
          <p:cNvSpPr/>
          <p:nvPr/>
        </p:nvSpPr>
        <p:spPr>
          <a:xfrm>
            <a:off x="1175736" y="1263236"/>
            <a:ext cx="549528"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smtClean="0">
                <a:solidFill>
                  <a:schemeClr val="tx1"/>
                </a:solidFill>
              </a:rPr>
              <a:t>继承</a:t>
            </a:r>
            <a:endParaRPr lang="en-US" altLang="zh-CN" sz="1200" b="1" dirty="0">
              <a:solidFill>
                <a:schemeClr val="tx1"/>
              </a:solidFill>
            </a:endParaRPr>
          </a:p>
        </p:txBody>
      </p:sp>
      <p:sp>
        <p:nvSpPr>
          <p:cNvPr id="19" name="圆角矩形 18"/>
          <p:cNvSpPr/>
          <p:nvPr/>
        </p:nvSpPr>
        <p:spPr>
          <a:xfrm>
            <a:off x="2626881" y="1750048"/>
            <a:ext cx="1130884" cy="392705"/>
          </a:xfrm>
          <a:prstGeom prst="roundRect">
            <a:avLst/>
          </a:prstGeom>
          <a:solidFill>
            <a:schemeClr val="bg1"/>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b="1" smtClean="0">
                <a:solidFill>
                  <a:schemeClr val="tx1"/>
                </a:solidFill>
              </a:rPr>
              <a:t>F</a:t>
            </a:r>
            <a:r>
              <a:rPr lang="en-US" altLang="zh-CN" sz="1100" b="1" smtClean="0">
                <a:solidFill>
                  <a:srgbClr val="C00000"/>
                </a:solidFill>
              </a:rPr>
              <a:t>Pixel</a:t>
            </a:r>
            <a:r>
              <a:rPr lang="en-US" altLang="zh-CN" sz="1100" b="1" smtClean="0">
                <a:solidFill>
                  <a:schemeClr val="tx1"/>
                </a:solidFill>
              </a:rPr>
              <a:t>Reader</a:t>
            </a:r>
            <a:endParaRPr lang="zh-CN" altLang="en-US" sz="1100" b="1" dirty="0">
              <a:solidFill>
                <a:schemeClr val="tx1"/>
              </a:solidFill>
            </a:endParaRPr>
          </a:p>
        </p:txBody>
      </p:sp>
      <p:cxnSp>
        <p:nvCxnSpPr>
          <p:cNvPr id="16" name="直接箭头连接符 15"/>
          <p:cNvCxnSpPr>
            <a:stCxn id="19" idx="1"/>
            <a:endCxn id="6" idx="3"/>
          </p:cNvCxnSpPr>
          <p:nvPr/>
        </p:nvCxnSpPr>
        <p:spPr>
          <a:xfrm flipH="1">
            <a:off x="2071133" y="1946401"/>
            <a:ext cx="555748" cy="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2" name="圆角矩形 49"/>
          <p:cNvSpPr/>
          <p:nvPr/>
        </p:nvSpPr>
        <p:spPr>
          <a:xfrm>
            <a:off x="2122503" y="1666808"/>
            <a:ext cx="549528"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smtClean="0">
                <a:solidFill>
                  <a:schemeClr val="tx1"/>
                </a:solidFill>
              </a:rPr>
              <a:t>引用</a:t>
            </a:r>
            <a:endParaRPr lang="en-US" altLang="zh-CN" sz="1200" b="1" dirty="0">
              <a:solidFill>
                <a:schemeClr val="tx1"/>
              </a:solidFill>
            </a:endParaRPr>
          </a:p>
        </p:txBody>
      </p:sp>
      <p:sp>
        <p:nvSpPr>
          <p:cNvPr id="23" name="圆角矩形 22"/>
          <p:cNvSpPr/>
          <p:nvPr/>
        </p:nvSpPr>
        <p:spPr>
          <a:xfrm>
            <a:off x="4475520" y="1274103"/>
            <a:ext cx="1960824" cy="392705"/>
          </a:xfrm>
          <a:prstGeom prst="roundRect">
            <a:avLst/>
          </a:prstGeom>
          <a:solidFill>
            <a:schemeClr val="bg1"/>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b="1" smtClean="0">
                <a:solidFill>
                  <a:schemeClr val="tx1"/>
                </a:solidFill>
              </a:rPr>
              <a:t>TextureRenderTarget2D.h</a:t>
            </a:r>
            <a:endParaRPr lang="zh-CN" altLang="en-US" sz="1100" b="1" dirty="0">
              <a:solidFill>
                <a:schemeClr val="tx1"/>
              </a:solidFill>
            </a:endParaRPr>
          </a:p>
        </p:txBody>
      </p:sp>
      <p:sp>
        <p:nvSpPr>
          <p:cNvPr id="24" name="圆角矩形 23"/>
          <p:cNvSpPr/>
          <p:nvPr/>
        </p:nvSpPr>
        <p:spPr>
          <a:xfrm>
            <a:off x="6799216" y="1274103"/>
            <a:ext cx="2183230" cy="392705"/>
          </a:xfrm>
          <a:prstGeom prst="roundRect">
            <a:avLst/>
          </a:prstGeom>
          <a:solidFill>
            <a:schemeClr val="bg1"/>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b="1" smtClean="0">
                <a:solidFill>
                  <a:srgbClr val="72AE46"/>
                </a:solidFill>
              </a:rPr>
              <a:t>U</a:t>
            </a:r>
            <a:r>
              <a:rPr lang="en-US" altLang="zh-CN" sz="1100" b="1" smtClean="0">
                <a:solidFill>
                  <a:schemeClr val="tx1"/>
                </a:solidFill>
              </a:rPr>
              <a:t>TextureRenderTarget2D</a:t>
            </a:r>
            <a:endParaRPr lang="zh-CN" altLang="en-US" sz="1100" b="1" dirty="0">
              <a:solidFill>
                <a:schemeClr val="tx1"/>
              </a:solidFill>
            </a:endParaRPr>
          </a:p>
        </p:txBody>
      </p:sp>
      <p:sp>
        <p:nvSpPr>
          <p:cNvPr id="25" name="圆角矩形 24"/>
          <p:cNvSpPr/>
          <p:nvPr/>
        </p:nvSpPr>
        <p:spPr>
          <a:xfrm>
            <a:off x="4475520" y="2296324"/>
            <a:ext cx="1960824" cy="392705"/>
          </a:xfrm>
          <a:prstGeom prst="roundRect">
            <a:avLst/>
          </a:prstGeom>
          <a:solidFill>
            <a:schemeClr val="bg1"/>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b="1" smtClean="0">
                <a:solidFill>
                  <a:schemeClr val="tx1"/>
                </a:solidFill>
              </a:rPr>
              <a:t>RHICommandList.h</a:t>
            </a:r>
            <a:endParaRPr lang="zh-CN" altLang="en-US" sz="1100" b="1" dirty="0">
              <a:solidFill>
                <a:schemeClr val="tx1"/>
              </a:solidFill>
            </a:endParaRPr>
          </a:p>
        </p:txBody>
      </p:sp>
      <p:sp>
        <p:nvSpPr>
          <p:cNvPr id="26" name="圆角矩形 25"/>
          <p:cNvSpPr/>
          <p:nvPr/>
        </p:nvSpPr>
        <p:spPr>
          <a:xfrm>
            <a:off x="6799216" y="2296323"/>
            <a:ext cx="2183231" cy="392705"/>
          </a:xfrm>
          <a:prstGeom prst="roundRect">
            <a:avLst/>
          </a:prstGeom>
          <a:solidFill>
            <a:schemeClr val="bg1"/>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b="1" smtClean="0">
                <a:solidFill>
                  <a:srgbClr val="72AE46"/>
                </a:solidFill>
              </a:rPr>
              <a:t>F</a:t>
            </a:r>
            <a:r>
              <a:rPr lang="en-US" altLang="zh-CN" sz="1100" b="1" smtClean="0">
                <a:solidFill>
                  <a:schemeClr val="tx1"/>
                </a:solidFill>
              </a:rPr>
              <a:t>RHICommandListImmediate</a:t>
            </a:r>
            <a:endParaRPr lang="zh-CN" altLang="en-US" sz="1100" b="1" dirty="0">
              <a:solidFill>
                <a:schemeClr val="tx1"/>
              </a:solidFill>
            </a:endParaRPr>
          </a:p>
        </p:txBody>
      </p:sp>
      <p:cxnSp>
        <p:nvCxnSpPr>
          <p:cNvPr id="21" name="直接箭头连接符 20"/>
          <p:cNvCxnSpPr>
            <a:stCxn id="24" idx="1"/>
            <a:endCxn id="23" idx="3"/>
          </p:cNvCxnSpPr>
          <p:nvPr/>
        </p:nvCxnSpPr>
        <p:spPr>
          <a:xfrm flipH="1">
            <a:off x="6436344" y="1470456"/>
            <a:ext cx="362872"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9" name="直接箭头连接符 28"/>
          <p:cNvCxnSpPr>
            <a:stCxn id="26" idx="1"/>
            <a:endCxn id="25" idx="3"/>
          </p:cNvCxnSpPr>
          <p:nvPr/>
        </p:nvCxnSpPr>
        <p:spPr>
          <a:xfrm flipH="1">
            <a:off x="6436344" y="2492676"/>
            <a:ext cx="362872" cy="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2" name="肘形连接符 31"/>
          <p:cNvCxnSpPr>
            <a:stCxn id="23" idx="1"/>
            <a:endCxn id="19" idx="3"/>
          </p:cNvCxnSpPr>
          <p:nvPr/>
        </p:nvCxnSpPr>
        <p:spPr>
          <a:xfrm rot="10800000" flipV="1">
            <a:off x="3757766" y="1470455"/>
            <a:ext cx="717755" cy="475945"/>
          </a:xfrm>
          <a:prstGeom prst="bentConnector3">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4" name="肘形连接符 33"/>
          <p:cNvCxnSpPr>
            <a:stCxn id="25" idx="1"/>
            <a:endCxn id="19" idx="3"/>
          </p:cNvCxnSpPr>
          <p:nvPr/>
        </p:nvCxnSpPr>
        <p:spPr>
          <a:xfrm rot="10800000">
            <a:off x="3757766" y="1946401"/>
            <a:ext cx="717755" cy="546276"/>
          </a:xfrm>
          <a:prstGeom prst="bentConnector3">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37" name="圆角矩形 49"/>
          <p:cNvSpPr/>
          <p:nvPr/>
        </p:nvSpPr>
        <p:spPr>
          <a:xfrm>
            <a:off x="4106744" y="1817572"/>
            <a:ext cx="549528"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smtClean="0">
                <a:solidFill>
                  <a:schemeClr val="tx1"/>
                </a:solidFill>
              </a:rPr>
              <a:t>引用</a:t>
            </a:r>
            <a:endParaRPr lang="en-US" altLang="zh-CN" sz="1200" b="1" dirty="0">
              <a:solidFill>
                <a:schemeClr val="tx1"/>
              </a:solidFill>
            </a:endParaRPr>
          </a:p>
        </p:txBody>
      </p:sp>
      <p:sp>
        <p:nvSpPr>
          <p:cNvPr id="41" name="圆角矩形 49"/>
          <p:cNvSpPr/>
          <p:nvPr/>
        </p:nvSpPr>
        <p:spPr>
          <a:xfrm>
            <a:off x="5929230" y="2920186"/>
            <a:ext cx="956234"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smtClean="0">
                <a:solidFill>
                  <a:schemeClr val="tx1"/>
                </a:solidFill>
              </a:rPr>
              <a:t>虚幻引擎</a:t>
            </a:r>
            <a:endParaRPr lang="en-US" altLang="zh-CN" b="1" dirty="0">
              <a:solidFill>
                <a:schemeClr val="tx1"/>
              </a:solidFill>
            </a:endParaRPr>
          </a:p>
        </p:txBody>
      </p:sp>
      <p:sp>
        <p:nvSpPr>
          <p:cNvPr id="42" name="圆角矩形 49"/>
          <p:cNvSpPr/>
          <p:nvPr/>
        </p:nvSpPr>
        <p:spPr>
          <a:xfrm>
            <a:off x="2713810" y="3243573"/>
            <a:ext cx="759308"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smtClean="0">
                <a:solidFill>
                  <a:schemeClr val="tx1"/>
                </a:solidFill>
              </a:rPr>
              <a:t>Carla</a:t>
            </a:r>
            <a:endParaRPr lang="en-US" altLang="zh-CN" b="1" dirty="0">
              <a:solidFill>
                <a:schemeClr val="tx1"/>
              </a:solidFill>
            </a:endParaRPr>
          </a:p>
        </p:txBody>
      </p:sp>
      <p:sp>
        <p:nvSpPr>
          <p:cNvPr id="43" name="圆角矩形 49"/>
          <p:cNvSpPr/>
          <p:nvPr/>
        </p:nvSpPr>
        <p:spPr>
          <a:xfrm>
            <a:off x="1193509" y="994511"/>
            <a:ext cx="877624"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smtClean="0">
                <a:solidFill>
                  <a:schemeClr val="tx1"/>
                </a:solidFill>
              </a:rPr>
              <a:t>Sensor.cpp</a:t>
            </a:r>
            <a:endParaRPr lang="en-US" altLang="zh-CN" sz="1000" dirty="0">
              <a:solidFill>
                <a:schemeClr val="tx1"/>
              </a:solidFill>
            </a:endParaRPr>
          </a:p>
        </p:txBody>
      </p:sp>
      <p:sp>
        <p:nvSpPr>
          <p:cNvPr id="45" name="圆角矩形 49"/>
          <p:cNvSpPr/>
          <p:nvPr/>
        </p:nvSpPr>
        <p:spPr>
          <a:xfrm>
            <a:off x="178414" y="4434019"/>
            <a:ext cx="369173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smtClean="0">
                <a:solidFill>
                  <a:schemeClr val="tx1"/>
                </a:solidFill>
              </a:rPr>
              <a:t>Unreal/CarlaUE4/Plugins/Carla/Source/Carla/Sensor/*.cpp</a:t>
            </a:r>
            <a:endParaRPr lang="en-US" altLang="zh-CN" sz="1000" dirty="0">
              <a:solidFill>
                <a:schemeClr val="tx1"/>
              </a:solidFill>
            </a:endParaRPr>
          </a:p>
        </p:txBody>
      </p:sp>
      <p:sp>
        <p:nvSpPr>
          <p:cNvPr id="47" name="圆角矩形 49"/>
          <p:cNvSpPr/>
          <p:nvPr/>
        </p:nvSpPr>
        <p:spPr>
          <a:xfrm>
            <a:off x="1045056" y="3690444"/>
            <a:ext cx="182595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smtClean="0">
                <a:solidFill>
                  <a:schemeClr val="tx1"/>
                </a:solidFill>
              </a:rPr>
              <a:t>SceneCaptureCamera.cpp</a:t>
            </a:r>
            <a:endParaRPr lang="en-US" altLang="zh-CN" sz="1000" dirty="0">
              <a:solidFill>
                <a:schemeClr val="tx1"/>
              </a:solidFill>
            </a:endParaRPr>
          </a:p>
        </p:txBody>
      </p:sp>
      <p:sp>
        <p:nvSpPr>
          <p:cNvPr id="48" name="圆角矩形 49"/>
          <p:cNvSpPr/>
          <p:nvPr/>
        </p:nvSpPr>
        <p:spPr>
          <a:xfrm>
            <a:off x="1119340" y="2122717"/>
            <a:ext cx="182595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smtClean="0">
                <a:solidFill>
                  <a:schemeClr val="tx1"/>
                </a:solidFill>
              </a:rPr>
              <a:t>SceneCaptureSensor.cpp</a:t>
            </a:r>
            <a:endParaRPr lang="en-US" altLang="zh-CN" sz="1000" dirty="0">
              <a:solidFill>
                <a:schemeClr val="tx1"/>
              </a:solidFill>
            </a:endParaRPr>
          </a:p>
        </p:txBody>
      </p:sp>
      <p:sp>
        <p:nvSpPr>
          <p:cNvPr id="49" name="圆角矩形 49"/>
          <p:cNvSpPr/>
          <p:nvPr/>
        </p:nvSpPr>
        <p:spPr>
          <a:xfrm>
            <a:off x="1054749" y="2603925"/>
            <a:ext cx="182595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smtClean="0">
                <a:solidFill>
                  <a:schemeClr val="tx1"/>
                </a:solidFill>
              </a:rPr>
              <a:t>ShaderBasedSensor.cpp</a:t>
            </a:r>
            <a:endParaRPr lang="en-US" altLang="zh-CN" sz="1000" dirty="0">
              <a:solidFill>
                <a:schemeClr val="tx1"/>
              </a:solidFill>
            </a:endParaRPr>
          </a:p>
        </p:txBody>
      </p:sp>
      <p:sp>
        <p:nvSpPr>
          <p:cNvPr id="54" name="圆角矩形 49"/>
          <p:cNvSpPr/>
          <p:nvPr/>
        </p:nvSpPr>
        <p:spPr>
          <a:xfrm>
            <a:off x="6799216" y="1694285"/>
            <a:ext cx="2127278"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在渲染过程中生成纹理数据</a:t>
            </a:r>
            <a:endParaRPr lang="en-US" altLang="zh-CN" sz="1200" b="1" dirty="0">
              <a:solidFill>
                <a:schemeClr val="tx1"/>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文本框 108"/>
          <p:cNvSpPr txBox="1"/>
          <p:nvPr/>
        </p:nvSpPr>
        <p:spPr>
          <a:xfrm>
            <a:off x="318614" y="625792"/>
            <a:ext cx="2391251" cy="459790"/>
          </a:xfrm>
          <a:prstGeom prst="round2SameRect">
            <a:avLst/>
          </a:prstGeom>
          <a:solidFill>
            <a:srgbClr val="002060"/>
          </a:solidFill>
        </p:spPr>
        <p:txBody>
          <a:bodyPr wrap="square" rtlCol="0">
            <a:spAutoFit/>
          </a:bodyPr>
          <a:lstStyle>
            <a:defPPr>
              <a:defRPr lang="zh-CN"/>
            </a:defPPr>
            <a:lvl1pPr algn="ctr">
              <a:defRPr sz="2000" b="1" kern="0">
                <a:solidFill>
                  <a:schemeClr val="bg1"/>
                </a:solidFill>
                <a:latin typeface="微软雅黑" panose="020B0503020204020204" charset="-122"/>
                <a:ea typeface="微软雅黑" panose="020B0503020204020204" charset="-122"/>
              </a:defRPr>
            </a:lvl1pPr>
          </a:lstStyle>
          <a:p>
            <a:pPr defTabSz="685800">
              <a:lnSpc>
                <a:spcPts val="1500"/>
              </a:lnSpc>
              <a:buClrTx/>
              <a:defRPr/>
            </a:pPr>
            <a:endParaRPr lang="zh-CN" altLang="en-US" sz="1500">
              <a:solidFill>
                <a:srgbClr val="FFFFFF"/>
              </a:solidFill>
              <a:cs typeface="+mn-cs"/>
            </a:endParaRPr>
          </a:p>
          <a:p>
            <a:pPr defTabSz="685800">
              <a:lnSpc>
                <a:spcPts val="600"/>
              </a:lnSpc>
              <a:buClrTx/>
              <a:defRPr/>
            </a:pPr>
            <a:r>
              <a:rPr lang="zh-CN" altLang="en-US" sz="1500">
                <a:solidFill>
                  <a:srgbClr val="FFFFFF"/>
                </a:solidFill>
                <a:cs typeface="+mn-cs"/>
              </a:rPr>
              <a:t>技术挑战</a:t>
            </a:r>
            <a:endParaRPr lang="zh-CN" altLang="en-US" sz="1500">
              <a:solidFill>
                <a:srgbClr val="FFFFFF"/>
              </a:solidFill>
              <a:cs typeface="+mn-cs"/>
            </a:endParaRPr>
          </a:p>
          <a:p>
            <a:pPr defTabSz="685800">
              <a:lnSpc>
                <a:spcPts val="600"/>
              </a:lnSpc>
              <a:buClrTx/>
              <a:defRPr/>
            </a:pPr>
            <a:endParaRPr lang="zh-CN" altLang="en-US" sz="1500">
              <a:solidFill>
                <a:srgbClr val="FFFFFF"/>
              </a:solidFill>
              <a:cs typeface="+mn-cs"/>
            </a:endParaRPr>
          </a:p>
        </p:txBody>
      </p:sp>
      <p:sp>
        <p:nvSpPr>
          <p:cNvPr id="4" name="矩形 3"/>
          <p:cNvSpPr/>
          <p:nvPr/>
        </p:nvSpPr>
        <p:spPr bwMode="auto">
          <a:xfrm>
            <a:off x="333853" y="1040608"/>
            <a:ext cx="2359343" cy="3277553"/>
          </a:xfrm>
          <a:prstGeom prst="rect">
            <a:avLst/>
          </a:prstGeom>
          <a:ln w="28575">
            <a:solidFill>
              <a:schemeClr val="tx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defTabSz="685800">
              <a:buClrTx/>
              <a:defRPr/>
            </a:pPr>
            <a:endParaRPr lang="zh-CN" altLang="en-US" sz="1350" kern="1200">
              <a:noFill/>
              <a:latin typeface="Arial" panose="020B0604020202020204"/>
            </a:endParaRPr>
          </a:p>
        </p:txBody>
      </p:sp>
      <p:sp>
        <p:nvSpPr>
          <p:cNvPr id="5" name="文本框 4"/>
          <p:cNvSpPr txBox="1"/>
          <p:nvPr/>
        </p:nvSpPr>
        <p:spPr>
          <a:xfrm>
            <a:off x="3028476" y="625792"/>
            <a:ext cx="3048953" cy="459790"/>
          </a:xfrm>
          <a:prstGeom prst="round2SameRect">
            <a:avLst/>
          </a:prstGeom>
          <a:solidFill>
            <a:srgbClr val="002060"/>
          </a:solidFill>
        </p:spPr>
        <p:txBody>
          <a:bodyPr wrap="square" rtlCol="0">
            <a:spAutoFit/>
          </a:bodyPr>
          <a:lstStyle>
            <a:defPPr>
              <a:defRPr lang="zh-CN"/>
            </a:defPPr>
            <a:lvl1pPr algn="ctr">
              <a:defRPr sz="2000" b="1" kern="0">
                <a:solidFill>
                  <a:schemeClr val="bg1"/>
                </a:solidFill>
                <a:latin typeface="微软雅黑" panose="020B0503020204020204" charset="-122"/>
                <a:ea typeface="微软雅黑" panose="020B0503020204020204" charset="-122"/>
              </a:defRPr>
            </a:lvl1pPr>
          </a:lstStyle>
          <a:p>
            <a:pPr defTabSz="685800">
              <a:lnSpc>
                <a:spcPts val="1500"/>
              </a:lnSpc>
              <a:buClrTx/>
              <a:defRPr/>
            </a:pPr>
            <a:endParaRPr lang="zh-CN" altLang="en-US" sz="1500">
              <a:solidFill>
                <a:srgbClr val="FFFFFF"/>
              </a:solidFill>
              <a:cs typeface="+mn-cs"/>
            </a:endParaRPr>
          </a:p>
          <a:p>
            <a:pPr defTabSz="685800">
              <a:lnSpc>
                <a:spcPts val="600"/>
              </a:lnSpc>
              <a:buClrTx/>
              <a:defRPr/>
            </a:pPr>
            <a:r>
              <a:rPr lang="zh-CN" altLang="en-US" sz="1500">
                <a:solidFill>
                  <a:srgbClr val="FFFFFF"/>
                </a:solidFill>
                <a:cs typeface="+mn-cs"/>
              </a:rPr>
              <a:t>研究内容</a:t>
            </a:r>
            <a:endParaRPr lang="zh-CN" altLang="en-US" sz="1500">
              <a:solidFill>
                <a:srgbClr val="FFFFFF"/>
              </a:solidFill>
              <a:cs typeface="+mn-cs"/>
            </a:endParaRPr>
          </a:p>
          <a:p>
            <a:pPr defTabSz="685800">
              <a:lnSpc>
                <a:spcPts val="600"/>
              </a:lnSpc>
              <a:buClrTx/>
              <a:defRPr/>
            </a:pPr>
            <a:endParaRPr lang="zh-CN" altLang="en-US" sz="1500">
              <a:solidFill>
                <a:srgbClr val="FFFFFF"/>
              </a:solidFill>
              <a:cs typeface="+mn-cs"/>
            </a:endParaRPr>
          </a:p>
        </p:txBody>
      </p:sp>
      <p:sp>
        <p:nvSpPr>
          <p:cNvPr id="6" name="矩形 5"/>
          <p:cNvSpPr/>
          <p:nvPr/>
        </p:nvSpPr>
        <p:spPr bwMode="auto">
          <a:xfrm>
            <a:off x="3028476" y="1040608"/>
            <a:ext cx="3029903" cy="3277553"/>
          </a:xfrm>
          <a:prstGeom prst="rect">
            <a:avLst/>
          </a:prstGeom>
          <a:ln w="28575">
            <a:solidFill>
              <a:schemeClr val="tx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defTabSz="685800">
              <a:buClrTx/>
              <a:defRPr/>
            </a:pPr>
            <a:endParaRPr lang="zh-CN" altLang="en-US" sz="1350" kern="1200">
              <a:noFill/>
              <a:latin typeface="Arial" panose="020B0604020202020204"/>
            </a:endParaRPr>
          </a:p>
        </p:txBody>
      </p:sp>
      <p:sp>
        <p:nvSpPr>
          <p:cNvPr id="7" name="文本框 6"/>
          <p:cNvSpPr txBox="1"/>
          <p:nvPr/>
        </p:nvSpPr>
        <p:spPr>
          <a:xfrm>
            <a:off x="386241" y="1348742"/>
            <a:ext cx="896779" cy="646331"/>
          </a:xfrm>
          <a:prstGeom prst="rect">
            <a:avLst/>
          </a:prstGeom>
          <a:noFill/>
        </p:spPr>
        <p:txBody>
          <a:bodyPr wrap="square" rtlCol="0">
            <a:spAutoFit/>
          </a:bodyPr>
          <a:lstStyle/>
          <a:p>
            <a:pPr algn="ctr">
              <a:buClrTx/>
              <a:buFontTx/>
              <a:defRPr/>
            </a:pPr>
            <a:r>
              <a:rPr lang="zh-CN" altLang="en-US" sz="1200" b="1">
                <a:solidFill>
                  <a:prstClr val="black"/>
                </a:solidFill>
                <a:latin typeface="微软雅黑" panose="020B0503020204020204" charset="-122"/>
                <a:ea typeface="微软雅黑" panose="020B0503020204020204" charset="-122"/>
                <a:sym typeface="+mn-ea"/>
              </a:rPr>
              <a:t>生成多模态内容不全面</a:t>
            </a:r>
            <a:endParaRPr lang="zh-CN" altLang="en-US" sz="1200" b="1">
              <a:solidFill>
                <a:prstClr val="black"/>
              </a:solidFill>
              <a:latin typeface="微软雅黑" panose="020B0503020204020204" charset="-122"/>
              <a:ea typeface="微软雅黑" panose="020B0503020204020204" charset="-122"/>
              <a:sym typeface="+mn-ea"/>
            </a:endParaRPr>
          </a:p>
        </p:txBody>
      </p:sp>
      <p:sp>
        <p:nvSpPr>
          <p:cNvPr id="8" name="文本框 7"/>
          <p:cNvSpPr txBox="1"/>
          <p:nvPr/>
        </p:nvSpPr>
        <p:spPr>
          <a:xfrm>
            <a:off x="386241" y="2362679"/>
            <a:ext cx="896779" cy="461665"/>
          </a:xfrm>
          <a:prstGeom prst="rect">
            <a:avLst/>
          </a:prstGeom>
          <a:noFill/>
        </p:spPr>
        <p:txBody>
          <a:bodyPr wrap="square" rtlCol="0">
            <a:spAutoFit/>
          </a:bodyPr>
          <a:lstStyle/>
          <a:p>
            <a:pPr algn="ctr">
              <a:buClrTx/>
              <a:buFontTx/>
              <a:defRPr/>
            </a:pPr>
            <a:r>
              <a:rPr lang="zh-CN" altLang="en-US" sz="1200" b="1">
                <a:solidFill>
                  <a:prstClr val="black"/>
                </a:solidFill>
                <a:latin typeface="微软雅黑" panose="020B0503020204020204" charset="-122"/>
                <a:ea typeface="微软雅黑" panose="020B0503020204020204" charset="-122"/>
                <a:sym typeface="+mn-ea"/>
              </a:rPr>
              <a:t>生成内容形式单一</a:t>
            </a:r>
            <a:endParaRPr lang="zh-CN" altLang="en-US" sz="1200" b="1">
              <a:solidFill>
                <a:prstClr val="black"/>
              </a:solidFill>
              <a:latin typeface="微软雅黑" panose="020B0503020204020204" charset="-122"/>
              <a:ea typeface="微软雅黑" panose="020B0503020204020204" charset="-122"/>
              <a:sym typeface="+mn-ea"/>
            </a:endParaRPr>
          </a:p>
        </p:txBody>
      </p:sp>
      <p:sp>
        <p:nvSpPr>
          <p:cNvPr id="9" name="文本框 8"/>
          <p:cNvSpPr txBox="1"/>
          <p:nvPr/>
        </p:nvSpPr>
        <p:spPr>
          <a:xfrm>
            <a:off x="404338" y="3398046"/>
            <a:ext cx="839153" cy="646331"/>
          </a:xfrm>
          <a:prstGeom prst="rect">
            <a:avLst/>
          </a:prstGeom>
          <a:noFill/>
        </p:spPr>
        <p:txBody>
          <a:bodyPr wrap="square" rtlCol="0">
            <a:spAutoFit/>
          </a:bodyPr>
          <a:lstStyle/>
          <a:p>
            <a:pPr algn="ctr"/>
            <a:r>
              <a:rPr lang="zh-CN" altLang="en-US" sz="1200" b="1" kern="100">
                <a:latin typeface="微软雅黑" panose="020B0503020204020204" charset="-122"/>
                <a:ea typeface="微软雅黑" panose="020B0503020204020204" charset="-122"/>
                <a:cs typeface="Times New Roman" panose="02020603050405020304"/>
                <a:sym typeface="Times New Roman" panose="02020603050405020304"/>
              </a:rPr>
              <a:t>生成内容真实度不足</a:t>
            </a:r>
            <a:endParaRPr lang="zh-CN" altLang="en-US" sz="1200" b="1" kern="100">
              <a:latin typeface="微软雅黑" panose="020B0503020204020204" charset="-122"/>
              <a:ea typeface="微软雅黑" panose="020B0503020204020204" charset="-122"/>
              <a:cs typeface="Times New Roman" panose="02020603050405020304"/>
              <a:sym typeface="Times New Roman" panose="02020603050405020304"/>
            </a:endParaRPr>
          </a:p>
        </p:txBody>
      </p:sp>
      <p:sp>
        <p:nvSpPr>
          <p:cNvPr id="10" name="文本框 9"/>
          <p:cNvSpPr txBox="1"/>
          <p:nvPr/>
        </p:nvSpPr>
        <p:spPr>
          <a:xfrm>
            <a:off x="6426042" y="625792"/>
            <a:ext cx="2369344" cy="459790"/>
          </a:xfrm>
          <a:prstGeom prst="round2SameRect">
            <a:avLst/>
          </a:prstGeom>
          <a:solidFill>
            <a:srgbClr val="002060"/>
          </a:solidFill>
        </p:spPr>
        <p:txBody>
          <a:bodyPr wrap="square" rtlCol="0">
            <a:spAutoFit/>
          </a:bodyPr>
          <a:lstStyle>
            <a:defPPr>
              <a:defRPr lang="zh-CN"/>
            </a:defPPr>
            <a:lvl1pPr algn="ctr">
              <a:defRPr sz="2000" b="1" kern="0">
                <a:solidFill>
                  <a:schemeClr val="bg1"/>
                </a:solidFill>
                <a:latin typeface="微软雅黑" panose="020B0503020204020204" charset="-122"/>
                <a:ea typeface="微软雅黑" panose="020B0503020204020204" charset="-122"/>
              </a:defRPr>
            </a:lvl1pPr>
          </a:lstStyle>
          <a:p>
            <a:pPr defTabSz="685800">
              <a:lnSpc>
                <a:spcPts val="1500"/>
              </a:lnSpc>
              <a:buClrTx/>
              <a:defRPr/>
            </a:pPr>
            <a:endParaRPr lang="zh-CN" altLang="en-US" sz="1500">
              <a:solidFill>
                <a:srgbClr val="FFFFFF"/>
              </a:solidFill>
              <a:cs typeface="+mn-cs"/>
            </a:endParaRPr>
          </a:p>
          <a:p>
            <a:pPr defTabSz="685800">
              <a:lnSpc>
                <a:spcPts val="600"/>
              </a:lnSpc>
              <a:buClrTx/>
              <a:defRPr/>
            </a:pPr>
            <a:r>
              <a:rPr lang="zh-CN" altLang="en-US" sz="1500">
                <a:solidFill>
                  <a:srgbClr val="FFFFFF"/>
                </a:solidFill>
                <a:cs typeface="+mn-cs"/>
              </a:rPr>
              <a:t>关键科学问题</a:t>
            </a:r>
            <a:endParaRPr lang="zh-CN" altLang="en-US" sz="1500">
              <a:solidFill>
                <a:srgbClr val="FFFFFF"/>
              </a:solidFill>
              <a:cs typeface="+mn-cs"/>
            </a:endParaRPr>
          </a:p>
          <a:p>
            <a:pPr defTabSz="685800">
              <a:lnSpc>
                <a:spcPts val="600"/>
              </a:lnSpc>
              <a:buClrTx/>
              <a:defRPr/>
            </a:pPr>
            <a:endParaRPr lang="zh-CN" altLang="en-US" sz="1500">
              <a:solidFill>
                <a:srgbClr val="FFFFFF"/>
              </a:solidFill>
              <a:cs typeface="+mn-cs"/>
            </a:endParaRPr>
          </a:p>
        </p:txBody>
      </p:sp>
      <p:sp>
        <p:nvSpPr>
          <p:cNvPr id="11" name="矩形 10"/>
          <p:cNvSpPr/>
          <p:nvPr/>
        </p:nvSpPr>
        <p:spPr bwMode="auto">
          <a:xfrm>
            <a:off x="6441760" y="1034893"/>
            <a:ext cx="2337911" cy="3277553"/>
          </a:xfrm>
          <a:prstGeom prst="rect">
            <a:avLst/>
          </a:prstGeom>
          <a:ln w="28575">
            <a:solidFill>
              <a:schemeClr val="tx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defTabSz="685800">
              <a:buClrTx/>
              <a:defRPr/>
            </a:pPr>
            <a:endParaRPr lang="zh-CN" altLang="en-US" sz="1350" kern="1200">
              <a:noFill/>
              <a:latin typeface="Arial" panose="020B0604020202020204"/>
            </a:endParaRPr>
          </a:p>
        </p:txBody>
      </p:sp>
      <p:sp>
        <p:nvSpPr>
          <p:cNvPr id="14" name="文本框 13"/>
          <p:cNvSpPr txBox="1"/>
          <p:nvPr/>
        </p:nvSpPr>
        <p:spPr>
          <a:xfrm>
            <a:off x="3132296" y="1209201"/>
            <a:ext cx="1439704" cy="830997"/>
          </a:xfrm>
          <a:prstGeom prst="rect">
            <a:avLst/>
          </a:prstGeom>
          <a:noFill/>
        </p:spPr>
        <p:txBody>
          <a:bodyPr wrap="square" rtlCol="0">
            <a:spAutoFit/>
          </a:bodyPr>
          <a:lstStyle/>
          <a:p>
            <a:pPr algn="ctr">
              <a:buClrTx/>
              <a:buFontTx/>
              <a:defRPr/>
            </a:pPr>
            <a:r>
              <a:rPr lang="zh-CN" altLang="en-US" sz="1200" b="1">
                <a:solidFill>
                  <a:prstClr val="black"/>
                </a:solidFill>
                <a:latin typeface="微软雅黑" panose="020B0503020204020204" charset="-122"/>
                <a:ea typeface="微软雅黑" panose="020B0503020204020204" charset="-122"/>
              </a:rPr>
              <a:t>基于预训练大模型的全息媒体长时间高连贯数字化内容生成技术</a:t>
            </a:r>
            <a:endParaRPr lang="zh-CN" altLang="en-US" sz="1200" b="1">
              <a:solidFill>
                <a:prstClr val="black"/>
              </a:solidFill>
              <a:latin typeface="微软雅黑" panose="020B0503020204020204" charset="-122"/>
              <a:ea typeface="微软雅黑" panose="020B0503020204020204" charset="-122"/>
            </a:endParaRPr>
          </a:p>
        </p:txBody>
      </p:sp>
      <p:sp>
        <p:nvSpPr>
          <p:cNvPr id="15" name="文本框 14"/>
          <p:cNvSpPr txBox="1"/>
          <p:nvPr/>
        </p:nvSpPr>
        <p:spPr>
          <a:xfrm>
            <a:off x="3137299" y="2320360"/>
            <a:ext cx="1346301" cy="646331"/>
          </a:xfrm>
          <a:prstGeom prst="rect">
            <a:avLst/>
          </a:prstGeom>
          <a:noFill/>
        </p:spPr>
        <p:txBody>
          <a:bodyPr wrap="square" rtlCol="0">
            <a:spAutoFit/>
          </a:bodyPr>
          <a:lstStyle/>
          <a:p>
            <a:pPr algn="ctr">
              <a:buClrTx/>
              <a:buFontTx/>
              <a:defRPr/>
            </a:pPr>
            <a:r>
              <a:rPr lang="zh-CN" altLang="en-US" sz="1200" b="1">
                <a:solidFill>
                  <a:prstClr val="black"/>
                </a:solidFill>
                <a:latin typeface="微软雅黑" panose="020B0503020204020204" charset="-122"/>
                <a:ea typeface="微软雅黑" panose="020B0503020204020204" charset="-122"/>
              </a:rPr>
              <a:t>基于多模态预训练大模型的领域指令微调方法</a:t>
            </a:r>
            <a:endParaRPr lang="zh-CN" altLang="en-US" sz="1200" b="1">
              <a:solidFill>
                <a:prstClr val="black"/>
              </a:solidFill>
              <a:latin typeface="微软雅黑" panose="020B0503020204020204" charset="-122"/>
              <a:ea typeface="微软雅黑" panose="020B0503020204020204" charset="-122"/>
            </a:endParaRPr>
          </a:p>
        </p:txBody>
      </p:sp>
      <p:sp>
        <p:nvSpPr>
          <p:cNvPr id="16" name="文本框 15"/>
          <p:cNvSpPr txBox="1"/>
          <p:nvPr/>
        </p:nvSpPr>
        <p:spPr>
          <a:xfrm>
            <a:off x="3129842" y="3420675"/>
            <a:ext cx="1493426" cy="461665"/>
          </a:xfrm>
          <a:prstGeom prst="rect">
            <a:avLst/>
          </a:prstGeom>
          <a:noFill/>
        </p:spPr>
        <p:txBody>
          <a:bodyPr wrap="square" rtlCol="0">
            <a:spAutoFit/>
          </a:bodyPr>
          <a:lstStyle/>
          <a:p>
            <a:pPr algn="ctr">
              <a:buClrTx/>
              <a:buFontTx/>
              <a:defRPr/>
            </a:pPr>
            <a:r>
              <a:rPr lang="zh-CN" altLang="en-US" sz="1200" b="1">
                <a:solidFill>
                  <a:prstClr val="black"/>
                </a:solidFill>
                <a:latin typeface="微软雅黑" panose="020B0503020204020204" charset="-122"/>
                <a:ea typeface="微软雅黑" panose="020B0503020204020204" charset="-122"/>
              </a:rPr>
              <a:t>构建融合领域知识的增强模型</a:t>
            </a:r>
            <a:endParaRPr lang="zh-CN" altLang="en-US" sz="1200" b="1">
              <a:solidFill>
                <a:prstClr val="black"/>
              </a:solidFill>
              <a:latin typeface="微软雅黑" panose="020B0503020204020204" charset="-122"/>
              <a:ea typeface="微软雅黑" panose="020B0503020204020204" charset="-122"/>
            </a:endParaRPr>
          </a:p>
        </p:txBody>
      </p:sp>
      <p:sp>
        <p:nvSpPr>
          <p:cNvPr id="18" name="文本框 17"/>
          <p:cNvSpPr txBox="1"/>
          <p:nvPr/>
        </p:nvSpPr>
        <p:spPr>
          <a:xfrm>
            <a:off x="6568774" y="1296089"/>
            <a:ext cx="2161699" cy="646331"/>
          </a:xfrm>
          <a:prstGeom prst="rect">
            <a:avLst/>
          </a:prstGeom>
          <a:noFill/>
        </p:spPr>
        <p:txBody>
          <a:bodyPr wrap="square" rtlCol="0">
            <a:spAutoFit/>
          </a:bodyPr>
          <a:lstStyle/>
          <a:p>
            <a:pPr algn="ctr">
              <a:buClrTx/>
              <a:buFontTx/>
              <a:defRPr/>
            </a:pPr>
            <a:r>
              <a:rPr lang="zh-CN" altLang="en-US" sz="1200" b="1">
                <a:solidFill>
                  <a:prstClr val="black"/>
                </a:solidFill>
                <a:latin typeface="微软雅黑" panose="020B0503020204020204" charset="-122"/>
                <a:ea typeface="微软雅黑" panose="020B0503020204020204" charset="-122"/>
              </a:rPr>
              <a:t>基于预训练大模型的全息媒体长时间高连贯数字化内容生成技术</a:t>
            </a:r>
            <a:endParaRPr lang="zh-CN" altLang="en-US" sz="1200" b="1">
              <a:solidFill>
                <a:prstClr val="black"/>
              </a:solidFill>
              <a:latin typeface="微软雅黑" panose="020B0503020204020204" charset="-122"/>
              <a:ea typeface="微软雅黑" panose="020B0503020204020204" charset="-122"/>
            </a:endParaRPr>
          </a:p>
        </p:txBody>
      </p:sp>
      <p:sp>
        <p:nvSpPr>
          <p:cNvPr id="19" name="文本框 18"/>
          <p:cNvSpPr txBox="1"/>
          <p:nvPr/>
        </p:nvSpPr>
        <p:spPr>
          <a:xfrm>
            <a:off x="6568774" y="2305044"/>
            <a:ext cx="2161699" cy="461665"/>
          </a:xfrm>
          <a:prstGeom prst="rect">
            <a:avLst/>
          </a:prstGeom>
          <a:noFill/>
        </p:spPr>
        <p:txBody>
          <a:bodyPr wrap="square" rtlCol="0">
            <a:spAutoFit/>
          </a:bodyPr>
          <a:lstStyle/>
          <a:p>
            <a:pPr algn="ctr">
              <a:buClrTx/>
              <a:buFontTx/>
              <a:defRPr/>
            </a:pPr>
            <a:r>
              <a:rPr lang="zh-CN" altLang="en-US" sz="1200" b="1">
                <a:solidFill>
                  <a:prstClr val="black"/>
                </a:solidFill>
                <a:latin typeface="微软雅黑" panose="020B0503020204020204" charset="-122"/>
                <a:ea typeface="微软雅黑" panose="020B0503020204020204" charset="-122"/>
              </a:rPr>
              <a:t>基于多模态预训练大模型的领域指令微调方法</a:t>
            </a:r>
            <a:endParaRPr lang="zh-CN" altLang="en-US" sz="1200" b="1">
              <a:solidFill>
                <a:prstClr val="black"/>
              </a:solidFill>
              <a:latin typeface="微软雅黑" panose="020B0503020204020204" charset="-122"/>
              <a:ea typeface="微软雅黑" panose="020B0503020204020204" charset="-122"/>
            </a:endParaRPr>
          </a:p>
        </p:txBody>
      </p:sp>
      <p:sp>
        <p:nvSpPr>
          <p:cNvPr id="20" name="文本框 19"/>
          <p:cNvSpPr txBox="1"/>
          <p:nvPr/>
        </p:nvSpPr>
        <p:spPr>
          <a:xfrm>
            <a:off x="6559391" y="3420675"/>
            <a:ext cx="2161699" cy="646331"/>
          </a:xfrm>
          <a:prstGeom prst="rect">
            <a:avLst/>
          </a:prstGeom>
          <a:noFill/>
        </p:spPr>
        <p:txBody>
          <a:bodyPr wrap="square" rtlCol="0">
            <a:spAutoFit/>
          </a:bodyPr>
          <a:lstStyle/>
          <a:p>
            <a:pPr algn="ctr">
              <a:buClrTx/>
              <a:buFontTx/>
              <a:defRPr/>
            </a:pPr>
            <a:r>
              <a:rPr lang="zh-CN" altLang="en-US" sz="1200" b="1">
                <a:solidFill>
                  <a:prstClr val="black"/>
                </a:solidFill>
                <a:latin typeface="微软雅黑" panose="020B0503020204020204" charset="-122"/>
                <a:ea typeface="微软雅黑" panose="020B0503020204020204" charset="-122"/>
              </a:rPr>
              <a:t>构建融合领域知识的增强模型，实现对知识的动态更新和迁移</a:t>
            </a:r>
            <a:endParaRPr lang="zh-CN" altLang="en-US" sz="1200" b="1">
              <a:solidFill>
                <a:prstClr val="black"/>
              </a:solidFill>
              <a:latin typeface="微软雅黑" panose="020B0503020204020204" charset="-122"/>
              <a:ea typeface="微软雅黑" panose="020B0503020204020204" charset="-122"/>
            </a:endParaRPr>
          </a:p>
        </p:txBody>
      </p:sp>
      <p:sp>
        <p:nvSpPr>
          <p:cNvPr id="78" name="矩形: 圆角 5"/>
          <p:cNvSpPr/>
          <p:nvPr/>
        </p:nvSpPr>
        <p:spPr>
          <a:xfrm>
            <a:off x="333854" y="4398646"/>
            <a:ext cx="8441531" cy="577262"/>
          </a:xfrm>
          <a:prstGeom prst="roundRect">
            <a:avLst/>
          </a:prstGeom>
          <a:solidFill>
            <a:schemeClr val="bg2">
              <a:lumMod val="90000"/>
            </a:schemeClr>
          </a:solidFill>
          <a:effectLst>
            <a:outerShdw blurRad="50800" dist="38100" dir="2700000" algn="tl"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rtlCol="0" anchor="ctr"/>
          <a:lstStyle/>
          <a:p>
            <a:pPr marL="690880" indent="-690880" defTabSz="685800">
              <a:buClrTx/>
              <a:defRPr/>
            </a:pPr>
            <a:r>
              <a:rPr lang="en-US" altLang="zh-CN" sz="1500" b="1">
                <a:solidFill>
                  <a:prstClr val="black"/>
                </a:solidFill>
                <a:latin typeface="微软雅黑" panose="020B0503020204020204" charset="-122"/>
                <a:ea typeface="微软雅黑" panose="020B0503020204020204" charset="-122"/>
                <a:sym typeface="+mn-ea"/>
              </a:rPr>
              <a:t>  </a:t>
            </a:r>
            <a:r>
              <a:rPr lang="zh-CN" altLang="en-US" sz="1500" b="1">
                <a:solidFill>
                  <a:prstClr val="black"/>
                </a:solidFill>
                <a:latin typeface="微软雅黑" panose="020B0503020204020204" charset="-122"/>
                <a:ea typeface="微软雅黑" panose="020B0503020204020204" charset="-122"/>
                <a:sym typeface="+mn-ea"/>
              </a:rPr>
              <a:t>目标：</a:t>
            </a:r>
            <a:r>
              <a:rPr lang="zh-CN" altLang="en-US" sz="1500" b="1">
                <a:solidFill>
                  <a:prstClr val="black"/>
                </a:solidFill>
                <a:latin typeface="微软雅黑" panose="020B0503020204020204" charset="-122"/>
                <a:ea typeface="微软雅黑" panose="020B0503020204020204" charset="-122"/>
              </a:rPr>
              <a:t>针对现有大模型生成多模态</a:t>
            </a:r>
            <a:r>
              <a:rPr lang="zh-CN" altLang="en-US" sz="1500" b="1">
                <a:solidFill>
                  <a:srgbClr val="C00000"/>
                </a:solidFill>
                <a:latin typeface="微软雅黑" panose="020B0503020204020204" charset="-122"/>
                <a:ea typeface="微软雅黑" panose="020B0503020204020204" charset="-122"/>
              </a:rPr>
              <a:t>内容不全面、形式单一</a:t>
            </a:r>
            <a:r>
              <a:rPr lang="zh-CN" altLang="en-US" sz="1500" b="1">
                <a:solidFill>
                  <a:prstClr val="black"/>
                </a:solidFill>
                <a:latin typeface="微软雅黑" panose="020B0503020204020204" charset="-122"/>
                <a:ea typeface="微软雅黑" panose="020B0503020204020204" charset="-122"/>
              </a:rPr>
              <a:t>的问题，提出基于预训练大模型的全息媒体长时间高连贯数字化内容生成技术，让全息媒体内容具有更强的</a:t>
            </a:r>
            <a:r>
              <a:rPr lang="zh-CN" altLang="en-US" sz="1500" b="1">
                <a:solidFill>
                  <a:srgbClr val="C00000"/>
                </a:solidFill>
                <a:latin typeface="微软雅黑" panose="020B0503020204020204" charset="-122"/>
                <a:ea typeface="微软雅黑" panose="020B0503020204020204" charset="-122"/>
              </a:rPr>
              <a:t>交互性</a:t>
            </a:r>
            <a:r>
              <a:rPr lang="zh-CN" altLang="en-US" sz="1500" b="1">
                <a:solidFill>
                  <a:prstClr val="black"/>
                </a:solidFill>
                <a:latin typeface="微软雅黑" panose="020B0503020204020204" charset="-122"/>
                <a:ea typeface="微软雅黑" panose="020B0503020204020204" charset="-122"/>
              </a:rPr>
              <a:t>和</a:t>
            </a:r>
            <a:r>
              <a:rPr lang="zh-CN" altLang="en-US" sz="1500" b="1">
                <a:solidFill>
                  <a:srgbClr val="C00000"/>
                </a:solidFill>
                <a:latin typeface="微软雅黑" panose="020B0503020204020204" charset="-122"/>
                <a:ea typeface="微软雅黑" panose="020B0503020204020204" charset="-122"/>
              </a:rPr>
              <a:t>个性化</a:t>
            </a:r>
            <a:endParaRPr lang="zh-CN" altLang="en-US" sz="1500" b="1">
              <a:solidFill>
                <a:srgbClr val="C00000"/>
              </a:solidFill>
              <a:latin typeface="微软雅黑" panose="020B0503020204020204" charset="-122"/>
              <a:ea typeface="微软雅黑" panose="020B0503020204020204" charset="-122"/>
            </a:endParaRPr>
          </a:p>
        </p:txBody>
      </p:sp>
      <p:sp>
        <p:nvSpPr>
          <p:cNvPr id="23" name="箭头: 右 9"/>
          <p:cNvSpPr/>
          <p:nvPr/>
        </p:nvSpPr>
        <p:spPr bwMode="auto">
          <a:xfrm>
            <a:off x="6101241" y="2407446"/>
            <a:ext cx="325279" cy="337661"/>
          </a:xfrm>
          <a:prstGeom prst="rightArrow">
            <a:avLst/>
          </a:prstGeom>
          <a:solidFill>
            <a:srgbClr val="4472C4"/>
          </a:solidFill>
          <a:ln w="12700" cap="flat" cmpd="sng" algn="ctr">
            <a:noFill/>
            <a:prstDash val="solid"/>
            <a:miter lim="800000"/>
          </a:ln>
          <a:effectLst/>
        </p:spPr>
        <p:txBody>
          <a:bodyPr rtlCol="0" anchor="ctr"/>
          <a:lstStyle/>
          <a:p>
            <a:pPr algn="ctr" defTabSz="685800">
              <a:buClrTx/>
              <a:defRPr/>
            </a:pPr>
            <a:endParaRPr lang="zh-CN" altLang="en-US" sz="1350" b="1">
              <a:solidFill>
                <a:prstClr val="white"/>
              </a:solidFill>
              <a:latin typeface="等线" panose="02010600030101010101" charset="-122"/>
              <a:ea typeface="等线" panose="02010600030101010101" charset="-122"/>
              <a:cs typeface="+mn-cs"/>
            </a:endParaRPr>
          </a:p>
        </p:txBody>
      </p:sp>
      <p:sp>
        <p:nvSpPr>
          <p:cNvPr id="28" name="文本框 27"/>
          <p:cNvSpPr txBox="1"/>
          <p:nvPr/>
        </p:nvSpPr>
        <p:spPr>
          <a:xfrm>
            <a:off x="1304925" y="1195864"/>
            <a:ext cx="1404000" cy="369332"/>
          </a:xfrm>
          <a:prstGeom prst="rect">
            <a:avLst/>
          </a:prstGeom>
          <a:noFill/>
        </p:spPr>
        <p:txBody>
          <a:bodyPr wrap="square" rtlCol="0">
            <a:spAutoFit/>
          </a:bodyPr>
          <a:lstStyle/>
          <a:p>
            <a:pPr>
              <a:buClrTx/>
              <a:buFontTx/>
              <a:defRPr/>
            </a:pPr>
            <a:r>
              <a:rPr lang="zh-CN" altLang="en-US" sz="900" b="1">
                <a:solidFill>
                  <a:srgbClr val="C00000"/>
                </a:solidFill>
                <a:latin typeface="微软雅黑" panose="020B0503020204020204" charset="-122"/>
                <a:ea typeface="微软雅黑" panose="020B0503020204020204" charset="-122"/>
                <a:sym typeface="+mn-ea"/>
              </a:rPr>
              <a:t>大模型多模态生成具有模态不平衡性</a:t>
            </a:r>
            <a:endParaRPr lang="zh-CN" altLang="en-US" sz="900" b="1">
              <a:solidFill>
                <a:srgbClr val="C00000"/>
              </a:solidFill>
              <a:latin typeface="微软雅黑" panose="020B0503020204020204" charset="-122"/>
              <a:ea typeface="微软雅黑" panose="020B0503020204020204" charset="-122"/>
              <a:sym typeface="+mn-ea"/>
            </a:endParaRPr>
          </a:p>
        </p:txBody>
      </p:sp>
      <p:sp>
        <p:nvSpPr>
          <p:cNvPr id="31" name="文本框 30"/>
          <p:cNvSpPr txBox="1"/>
          <p:nvPr/>
        </p:nvSpPr>
        <p:spPr>
          <a:xfrm>
            <a:off x="1301239" y="1680612"/>
            <a:ext cx="1404000" cy="369332"/>
          </a:xfrm>
          <a:prstGeom prst="rect">
            <a:avLst/>
          </a:prstGeom>
          <a:noFill/>
        </p:spPr>
        <p:txBody>
          <a:bodyPr wrap="square" rtlCol="0">
            <a:spAutoFit/>
          </a:bodyPr>
          <a:lstStyle/>
          <a:p>
            <a:pPr>
              <a:buClrTx/>
              <a:buFontTx/>
              <a:defRPr/>
            </a:pPr>
            <a:r>
              <a:rPr lang="zh-CN" altLang="en-US" sz="900" b="1">
                <a:solidFill>
                  <a:srgbClr val="C00000"/>
                </a:solidFill>
                <a:latin typeface="微软雅黑" panose="020B0503020204020204" charset="-122"/>
                <a:ea typeface="微软雅黑" panose="020B0503020204020204" charset="-122"/>
                <a:sym typeface="+mn-ea"/>
              </a:rPr>
              <a:t>大模型多模态生成具有语义差异</a:t>
            </a:r>
            <a:endParaRPr lang="zh-CN" altLang="en-US" sz="900" b="1">
              <a:solidFill>
                <a:srgbClr val="C00000"/>
              </a:solidFill>
              <a:latin typeface="微软雅黑" panose="020B0503020204020204" charset="-122"/>
              <a:ea typeface="微软雅黑" panose="020B0503020204020204" charset="-122"/>
              <a:sym typeface="+mn-ea"/>
            </a:endParaRPr>
          </a:p>
        </p:txBody>
      </p:sp>
      <p:sp>
        <p:nvSpPr>
          <p:cNvPr id="32" name="文本框 31"/>
          <p:cNvSpPr txBox="1"/>
          <p:nvPr/>
        </p:nvSpPr>
        <p:spPr>
          <a:xfrm>
            <a:off x="1312916" y="2333134"/>
            <a:ext cx="1404000" cy="369332"/>
          </a:xfrm>
          <a:prstGeom prst="rect">
            <a:avLst/>
          </a:prstGeom>
          <a:noFill/>
        </p:spPr>
        <p:txBody>
          <a:bodyPr wrap="square" rtlCol="0">
            <a:spAutoFit/>
          </a:bodyPr>
          <a:lstStyle/>
          <a:p>
            <a:pPr>
              <a:buClrTx/>
              <a:buFontTx/>
              <a:defRPr/>
            </a:pPr>
            <a:r>
              <a:rPr lang="zh-CN" altLang="en-US" sz="900" b="1">
                <a:solidFill>
                  <a:srgbClr val="C00000"/>
                </a:solidFill>
                <a:latin typeface="微软雅黑" panose="020B0503020204020204" charset="-122"/>
                <a:ea typeface="微软雅黑" panose="020B0503020204020204" charset="-122"/>
                <a:sym typeface="+mn-ea"/>
              </a:rPr>
              <a:t>大模型生成的模型的泛化能力不足</a:t>
            </a:r>
            <a:endParaRPr lang="zh-CN" altLang="en-US" sz="900" b="1">
              <a:solidFill>
                <a:srgbClr val="C00000"/>
              </a:solidFill>
              <a:latin typeface="微软雅黑" panose="020B0503020204020204" charset="-122"/>
              <a:ea typeface="微软雅黑" panose="020B0503020204020204" charset="-122"/>
              <a:sym typeface="+mn-ea"/>
            </a:endParaRPr>
          </a:p>
        </p:txBody>
      </p:sp>
      <p:sp>
        <p:nvSpPr>
          <p:cNvPr id="33" name="文本框 32"/>
          <p:cNvSpPr txBox="1"/>
          <p:nvPr/>
        </p:nvSpPr>
        <p:spPr>
          <a:xfrm>
            <a:off x="1285214" y="3739745"/>
            <a:ext cx="1404000" cy="369332"/>
          </a:xfrm>
          <a:prstGeom prst="rect">
            <a:avLst/>
          </a:prstGeom>
          <a:noFill/>
        </p:spPr>
        <p:txBody>
          <a:bodyPr wrap="square" rtlCol="0">
            <a:spAutoFit/>
          </a:bodyPr>
          <a:lstStyle/>
          <a:p>
            <a:pPr>
              <a:buClrTx/>
              <a:buFontTx/>
              <a:defRPr/>
            </a:pPr>
            <a:r>
              <a:rPr lang="zh-CN" altLang="en-US" sz="900" b="1">
                <a:solidFill>
                  <a:srgbClr val="C00000"/>
                </a:solidFill>
                <a:latin typeface="微软雅黑" panose="020B0503020204020204" charset="-122"/>
                <a:ea typeface="微软雅黑" panose="020B0503020204020204" charset="-122"/>
                <a:sym typeface="+mn-ea"/>
              </a:rPr>
              <a:t>内容不足以应对复杂的环境变化</a:t>
            </a:r>
            <a:endParaRPr lang="zh-CN" altLang="en-US" sz="900" b="1">
              <a:solidFill>
                <a:srgbClr val="C00000"/>
              </a:solidFill>
              <a:latin typeface="微软雅黑" panose="020B0503020204020204" charset="-122"/>
              <a:ea typeface="微软雅黑" panose="020B0503020204020204" charset="-122"/>
              <a:sym typeface="+mn-ea"/>
            </a:endParaRPr>
          </a:p>
        </p:txBody>
      </p:sp>
      <p:sp>
        <p:nvSpPr>
          <p:cNvPr id="34" name="文本框 33"/>
          <p:cNvSpPr txBox="1"/>
          <p:nvPr/>
        </p:nvSpPr>
        <p:spPr>
          <a:xfrm>
            <a:off x="1325254" y="3313010"/>
            <a:ext cx="1404000" cy="369332"/>
          </a:xfrm>
          <a:prstGeom prst="rect">
            <a:avLst/>
          </a:prstGeom>
          <a:noFill/>
        </p:spPr>
        <p:txBody>
          <a:bodyPr wrap="square" rtlCol="0">
            <a:spAutoFit/>
          </a:bodyPr>
          <a:lstStyle/>
          <a:p>
            <a:pPr>
              <a:buClrTx/>
              <a:buFontTx/>
              <a:defRPr/>
            </a:pPr>
            <a:r>
              <a:rPr lang="zh-CN" altLang="en-US" sz="900" b="1">
                <a:solidFill>
                  <a:srgbClr val="C00000"/>
                </a:solidFill>
                <a:latin typeface="微软雅黑" panose="020B0503020204020204" charset="-122"/>
                <a:ea typeface="微软雅黑" panose="020B0503020204020204" charset="-122"/>
                <a:sym typeface="+mn-ea"/>
              </a:rPr>
              <a:t>生成式大模型生成内容和真实差距大</a:t>
            </a:r>
            <a:endParaRPr lang="zh-CN" altLang="en-US" sz="900" b="1">
              <a:solidFill>
                <a:srgbClr val="C00000"/>
              </a:solidFill>
              <a:latin typeface="微软雅黑" panose="020B0503020204020204" charset="-122"/>
              <a:ea typeface="微软雅黑" panose="020B0503020204020204" charset="-122"/>
              <a:sym typeface="+mn-ea"/>
            </a:endParaRPr>
          </a:p>
        </p:txBody>
      </p:sp>
      <p:sp>
        <p:nvSpPr>
          <p:cNvPr id="35" name="左大括号 34"/>
          <p:cNvSpPr/>
          <p:nvPr/>
        </p:nvSpPr>
        <p:spPr>
          <a:xfrm>
            <a:off x="1226344" y="1427324"/>
            <a:ext cx="110014" cy="330041"/>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050"/>
          </a:p>
        </p:txBody>
      </p:sp>
      <p:sp>
        <p:nvSpPr>
          <p:cNvPr id="37" name="左大括号 36"/>
          <p:cNvSpPr/>
          <p:nvPr/>
        </p:nvSpPr>
        <p:spPr>
          <a:xfrm>
            <a:off x="1226344" y="3469005"/>
            <a:ext cx="110014" cy="44958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050"/>
          </a:p>
        </p:txBody>
      </p:sp>
      <p:sp>
        <p:nvSpPr>
          <p:cNvPr id="42" name="箭头: 右 104"/>
          <p:cNvSpPr/>
          <p:nvPr/>
        </p:nvSpPr>
        <p:spPr>
          <a:xfrm rot="5400000">
            <a:off x="3674745" y="1885399"/>
            <a:ext cx="151924" cy="432435"/>
          </a:xfrm>
          <a:prstGeom prst="rightArrow">
            <a:avLst/>
          </a:prstGeom>
          <a:solidFill>
            <a:srgbClr val="4472C4"/>
          </a:solidFill>
          <a:ln w="12700" cap="flat" cmpd="sng" algn="ctr">
            <a:noFill/>
            <a:prstDash val="solid"/>
            <a:miter lim="800000"/>
          </a:ln>
          <a:effectLst/>
        </p:spPr>
        <p:txBody>
          <a:bodyPr rtlCol="0" anchor="ctr"/>
          <a:lstStyle/>
          <a:p>
            <a:pPr algn="ctr" defTabSz="685800">
              <a:buClrTx/>
              <a:defRPr/>
            </a:pPr>
            <a:endParaRPr lang="zh-CN" altLang="en-US" sz="1350">
              <a:solidFill>
                <a:prstClr val="white"/>
              </a:solidFill>
              <a:latin typeface="等线" panose="02010600030101010101" charset="-122"/>
              <a:ea typeface="等线" panose="02010600030101010101" charset="-122"/>
              <a:cs typeface="+mn-cs"/>
            </a:endParaRPr>
          </a:p>
        </p:txBody>
      </p:sp>
      <p:sp>
        <p:nvSpPr>
          <p:cNvPr id="43" name="箭头: 右 104"/>
          <p:cNvSpPr/>
          <p:nvPr/>
        </p:nvSpPr>
        <p:spPr>
          <a:xfrm rot="5400000">
            <a:off x="3669744" y="2896030"/>
            <a:ext cx="151924" cy="432435"/>
          </a:xfrm>
          <a:prstGeom prst="rightArrow">
            <a:avLst/>
          </a:prstGeom>
          <a:solidFill>
            <a:srgbClr val="4472C4"/>
          </a:solidFill>
          <a:ln w="12700" cap="flat" cmpd="sng" algn="ctr">
            <a:noFill/>
            <a:prstDash val="solid"/>
            <a:miter lim="800000"/>
          </a:ln>
          <a:effectLst/>
        </p:spPr>
        <p:txBody>
          <a:bodyPr rtlCol="0" anchor="ctr"/>
          <a:lstStyle/>
          <a:p>
            <a:pPr algn="ctr" defTabSz="685800">
              <a:buClrTx/>
              <a:defRPr/>
            </a:pPr>
            <a:endParaRPr lang="zh-CN" altLang="en-US" sz="1350">
              <a:solidFill>
                <a:prstClr val="white"/>
              </a:solidFill>
              <a:latin typeface="等线" panose="02010600030101010101" charset="-122"/>
              <a:ea typeface="等线" panose="02010600030101010101" charset="-122"/>
              <a:cs typeface="+mn-cs"/>
            </a:endParaRPr>
          </a:p>
        </p:txBody>
      </p:sp>
      <p:sp>
        <p:nvSpPr>
          <p:cNvPr id="45" name="箭头: 右 104"/>
          <p:cNvSpPr/>
          <p:nvPr/>
        </p:nvSpPr>
        <p:spPr>
          <a:xfrm rot="5400000">
            <a:off x="7564278" y="1782733"/>
            <a:ext cx="151924" cy="432435"/>
          </a:xfrm>
          <a:prstGeom prst="rightArrow">
            <a:avLst/>
          </a:prstGeom>
          <a:solidFill>
            <a:srgbClr val="4472C4"/>
          </a:solidFill>
          <a:ln w="12700" cap="flat" cmpd="sng" algn="ctr">
            <a:noFill/>
            <a:prstDash val="solid"/>
            <a:miter lim="800000"/>
          </a:ln>
          <a:effectLst/>
        </p:spPr>
        <p:txBody>
          <a:bodyPr rtlCol="0" anchor="ctr"/>
          <a:lstStyle/>
          <a:p>
            <a:pPr algn="ctr" defTabSz="685800">
              <a:buClrTx/>
              <a:defRPr/>
            </a:pPr>
            <a:endParaRPr lang="zh-CN" altLang="en-US" sz="1350">
              <a:solidFill>
                <a:prstClr val="white"/>
              </a:solidFill>
              <a:latin typeface="等线" panose="02010600030101010101" charset="-122"/>
              <a:ea typeface="等线" panose="02010600030101010101" charset="-122"/>
              <a:cs typeface="+mn-cs"/>
            </a:endParaRPr>
          </a:p>
        </p:txBody>
      </p:sp>
      <p:sp>
        <p:nvSpPr>
          <p:cNvPr id="46" name="箭头: 右 104"/>
          <p:cNvSpPr/>
          <p:nvPr/>
        </p:nvSpPr>
        <p:spPr>
          <a:xfrm rot="5400000">
            <a:off x="7555230" y="2958962"/>
            <a:ext cx="151924" cy="432435"/>
          </a:xfrm>
          <a:prstGeom prst="rightArrow">
            <a:avLst/>
          </a:prstGeom>
          <a:solidFill>
            <a:srgbClr val="4472C4"/>
          </a:solidFill>
          <a:ln w="12700" cap="flat" cmpd="sng" algn="ctr">
            <a:noFill/>
            <a:prstDash val="solid"/>
            <a:miter lim="800000"/>
          </a:ln>
          <a:effectLst/>
        </p:spPr>
        <p:txBody>
          <a:bodyPr rtlCol="0" anchor="ctr"/>
          <a:lstStyle/>
          <a:p>
            <a:pPr algn="ctr" defTabSz="685800">
              <a:buClrTx/>
              <a:defRPr/>
            </a:pPr>
            <a:endParaRPr lang="zh-CN" altLang="en-US" sz="1350">
              <a:solidFill>
                <a:prstClr val="white"/>
              </a:solidFill>
              <a:latin typeface="等线" panose="02010600030101010101" charset="-122"/>
              <a:ea typeface="等线" panose="02010600030101010101" charset="-122"/>
              <a:cs typeface="+mn-cs"/>
            </a:endParaRPr>
          </a:p>
        </p:txBody>
      </p:sp>
      <p:sp>
        <p:nvSpPr>
          <p:cNvPr id="48" name="箭头: 右 9"/>
          <p:cNvSpPr/>
          <p:nvPr/>
        </p:nvSpPr>
        <p:spPr bwMode="auto">
          <a:xfrm>
            <a:off x="2721769" y="2417924"/>
            <a:ext cx="297000" cy="337661"/>
          </a:xfrm>
          <a:prstGeom prst="rightArrow">
            <a:avLst/>
          </a:prstGeom>
          <a:solidFill>
            <a:srgbClr val="4472C4"/>
          </a:solidFill>
          <a:ln w="12700" cap="flat" cmpd="sng" algn="ctr">
            <a:noFill/>
            <a:prstDash val="solid"/>
            <a:miter lim="800000"/>
          </a:ln>
          <a:effectLst/>
        </p:spPr>
        <p:txBody>
          <a:bodyPr rtlCol="0" anchor="ctr"/>
          <a:lstStyle/>
          <a:p>
            <a:pPr algn="ctr" defTabSz="685800">
              <a:buClrTx/>
              <a:defRPr/>
            </a:pPr>
            <a:endParaRPr lang="zh-CN" altLang="en-US" sz="1350" b="1">
              <a:solidFill>
                <a:prstClr val="white"/>
              </a:solidFill>
              <a:latin typeface="等线" panose="02010600030101010101" charset="-122"/>
              <a:ea typeface="等线" panose="02010600030101010101" charset="-122"/>
              <a:cs typeface="+mn-cs"/>
            </a:endParaRPr>
          </a:p>
        </p:txBody>
      </p:sp>
      <p:sp>
        <p:nvSpPr>
          <p:cNvPr id="2" name="左大括号 1"/>
          <p:cNvSpPr/>
          <p:nvPr/>
        </p:nvSpPr>
        <p:spPr>
          <a:xfrm>
            <a:off x="1206818" y="2478405"/>
            <a:ext cx="110014" cy="44958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050"/>
          </a:p>
        </p:txBody>
      </p:sp>
      <p:sp>
        <p:nvSpPr>
          <p:cNvPr id="3" name="标题 1"/>
          <p:cNvSpPr txBox="1"/>
          <p:nvPr/>
        </p:nvSpPr>
        <p:spPr bwMode="auto">
          <a:xfrm>
            <a:off x="281466" y="49056"/>
            <a:ext cx="8493919" cy="424815"/>
          </a:xfrm>
          <a:prstGeom prst="rect">
            <a:avLst/>
          </a:prstGeom>
          <a:solidFill>
            <a:schemeClr val="accent1">
              <a:lumMod val="20000"/>
              <a:lumOff val="80000"/>
            </a:schemeClr>
          </a:solidFill>
          <a:ln w="19050">
            <a:solidFill>
              <a:schemeClr val="tx1"/>
            </a:solidFill>
            <a:miter lim="800000"/>
          </a:ln>
          <a:effectLst>
            <a:outerShdw blurRad="50800" dist="38100" dir="2700000" algn="tl" rotWithShape="0">
              <a:prstClr val="black">
                <a:alpha val="40000"/>
              </a:prstClr>
            </a:outerShdw>
          </a:effectLst>
        </p:spPr>
        <p:txBody>
          <a:bodyPr/>
          <a:lstStyle>
            <a:lvl1pPr>
              <a:spcBef>
                <a:spcPct val="20000"/>
              </a:spcBef>
              <a:buClr>
                <a:srgbClr val="C00000"/>
              </a:buClr>
              <a:buSzPct val="85000"/>
              <a:buFont typeface="Wingdings" panose="05000000000000000000" pitchFamily="2" charset="2"/>
              <a:buChar char="p"/>
              <a:defRPr sz="2800">
                <a:solidFill>
                  <a:schemeClr val="tx1"/>
                </a:solidFill>
                <a:latin typeface="Arial" panose="020B0604020202020204" pitchFamily="34" charset="0"/>
              </a:defRPr>
            </a:lvl1pPr>
            <a:lvl2pPr marL="742950" indent="-285750">
              <a:spcBef>
                <a:spcPct val="20000"/>
              </a:spcBef>
              <a:buClr>
                <a:srgbClr val="C00000"/>
              </a:buClr>
              <a:buSzPct val="85000"/>
              <a:buFont typeface="Wingdings" panose="05000000000000000000" pitchFamily="2" charset="2"/>
              <a:buChar char="Ø"/>
              <a:defRPr sz="2400">
                <a:solidFill>
                  <a:schemeClr val="tx1"/>
                </a:solidFill>
                <a:latin typeface="Arial" panose="020B0604020202020204" pitchFamily="34" charset="0"/>
              </a:defRPr>
            </a:lvl2pPr>
            <a:lvl3pPr marL="1143000" indent="-228600">
              <a:spcBef>
                <a:spcPct val="20000"/>
              </a:spcBef>
              <a:buClr>
                <a:schemeClr val="accent1"/>
              </a:buClr>
              <a:buSzPct val="85000"/>
              <a:buFont typeface="Wingdings" panose="05000000000000000000" pitchFamily="2" charset="2"/>
              <a:buChar char="n"/>
              <a:defRPr sz="2000">
                <a:solidFill>
                  <a:schemeClr val="tx1"/>
                </a:solidFill>
                <a:latin typeface="Arial" panose="020B0604020202020204" pitchFamily="34" charset="0"/>
              </a:defRPr>
            </a:lvl3pPr>
            <a:lvl4pPr marL="16002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tx2"/>
              </a:buClr>
              <a:buSzPct val="80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Arial" panose="020B0604020202020204" pitchFamily="34" charset="0"/>
              </a:defRPr>
            </a:lvl9pPr>
          </a:lstStyle>
          <a:p>
            <a:pPr algn="ctr" defTabSz="633095">
              <a:spcBef>
                <a:spcPct val="0"/>
              </a:spcBef>
              <a:buClrTx/>
              <a:buSzTx/>
              <a:buNone/>
              <a:defRPr/>
            </a:pPr>
            <a:r>
              <a:rPr lang="zh-CN" altLang="en-US" sz="2400" b="1" kern="1200">
                <a:solidFill>
                  <a:srgbClr val="002060"/>
                </a:solidFill>
                <a:latin typeface="微软雅黑" panose="020B0503020204020204" charset="-122"/>
                <a:ea typeface="微软雅黑" panose="020B0503020204020204" charset="-122"/>
                <a:cs typeface="+mn-cs"/>
              </a:rPr>
              <a:t>基于预训练大模型的全息媒体内容生成与渲染增强技术</a:t>
            </a:r>
            <a:endParaRPr lang="zh-CN" altLang="en-US" sz="2400" b="1" kern="1200">
              <a:solidFill>
                <a:srgbClr val="002060"/>
              </a:solidFill>
              <a:latin typeface="微软雅黑" panose="020B0503020204020204" charset="-122"/>
              <a:ea typeface="微软雅黑" panose="020B0503020204020204" charset="-122"/>
              <a:cs typeface="+mn-cs"/>
            </a:endParaRPr>
          </a:p>
        </p:txBody>
      </p:sp>
      <p:sp>
        <p:nvSpPr>
          <p:cNvPr id="24" name="文本框 23"/>
          <p:cNvSpPr txBox="1"/>
          <p:nvPr/>
        </p:nvSpPr>
        <p:spPr>
          <a:xfrm>
            <a:off x="1317769" y="2722788"/>
            <a:ext cx="1404000" cy="369332"/>
          </a:xfrm>
          <a:prstGeom prst="rect">
            <a:avLst/>
          </a:prstGeom>
          <a:noFill/>
        </p:spPr>
        <p:txBody>
          <a:bodyPr wrap="square" rtlCol="0">
            <a:spAutoFit/>
          </a:bodyPr>
          <a:lstStyle/>
          <a:p>
            <a:pPr>
              <a:buClrTx/>
              <a:defRPr/>
            </a:pPr>
            <a:r>
              <a:rPr lang="zh-CN" altLang="en-US" sz="900" b="1">
                <a:solidFill>
                  <a:srgbClr val="C00000"/>
                </a:solidFill>
                <a:latin typeface="微软雅黑" panose="020B0503020204020204" charset="-122"/>
                <a:ea typeface="微软雅黑" panose="020B0503020204020204" charset="-122"/>
                <a:sym typeface="+mn-ea"/>
              </a:rPr>
              <a:t>生成式大模型和效果</a:t>
            </a:r>
            <a:endParaRPr lang="zh-CN" altLang="en-US" sz="900" b="1">
              <a:solidFill>
                <a:srgbClr val="C00000"/>
              </a:solidFill>
              <a:latin typeface="微软雅黑" panose="020B0503020204020204" charset="-122"/>
              <a:ea typeface="微软雅黑" panose="020B0503020204020204" charset="-122"/>
              <a:sym typeface="+mn-ea"/>
            </a:endParaRPr>
          </a:p>
          <a:p>
            <a:pPr>
              <a:buClrTx/>
              <a:buFontTx/>
              <a:defRPr/>
            </a:pPr>
            <a:r>
              <a:rPr lang="zh-CN" altLang="en-US" sz="900" b="1">
                <a:solidFill>
                  <a:srgbClr val="C00000"/>
                </a:solidFill>
                <a:latin typeface="微软雅黑" panose="020B0503020204020204" charset="-122"/>
                <a:ea typeface="微软雅黑" panose="020B0503020204020204" charset="-122"/>
                <a:sym typeface="+mn-ea"/>
              </a:rPr>
              <a:t>不够</a:t>
            </a:r>
            <a:endParaRPr lang="zh-CN" altLang="en-US" sz="900" b="1">
              <a:solidFill>
                <a:srgbClr val="C00000"/>
              </a:solidFill>
              <a:latin typeface="微软雅黑" panose="020B0503020204020204" charset="-122"/>
              <a:ea typeface="微软雅黑" panose="020B0503020204020204" charset="-122"/>
              <a:sym typeface="+mn-ea"/>
            </a:endParaRPr>
          </a:p>
        </p:txBody>
      </p:sp>
      <p:pic>
        <p:nvPicPr>
          <p:cNvPr id="38" name="图片 30"/>
          <p:cNvPicPr>
            <a:picLocks noChangeAspect="1"/>
          </p:cNvPicPr>
          <p:nvPr/>
        </p:nvPicPr>
        <p:blipFill>
          <a:blip r:embed="rId1"/>
          <a:stretch>
            <a:fillRect/>
          </a:stretch>
        </p:blipFill>
        <p:spPr>
          <a:xfrm>
            <a:off x="4744755" y="1290655"/>
            <a:ext cx="930613" cy="680427"/>
          </a:xfrm>
          <a:prstGeom prst="rect">
            <a:avLst/>
          </a:prstGeom>
          <a:noFill/>
          <a:ln w="9525">
            <a:noFill/>
          </a:ln>
        </p:spPr>
      </p:pic>
      <p:pic>
        <p:nvPicPr>
          <p:cNvPr id="39" name="图片 9231" descr="{B349B293-65EA-40fb-ABC6-A0F28C009B9F}"/>
          <p:cNvPicPr>
            <a:picLocks noChangeAspect="1"/>
          </p:cNvPicPr>
          <p:nvPr/>
        </p:nvPicPr>
        <p:blipFill>
          <a:blip r:embed="rId2"/>
          <a:stretch>
            <a:fillRect/>
          </a:stretch>
        </p:blipFill>
        <p:spPr>
          <a:xfrm>
            <a:off x="4712831" y="2333136"/>
            <a:ext cx="962537" cy="674883"/>
          </a:xfrm>
          <a:prstGeom prst="rect">
            <a:avLst/>
          </a:prstGeom>
          <a:noFill/>
          <a:ln w="9525">
            <a:noFill/>
          </a:ln>
        </p:spPr>
      </p:pic>
      <p:pic>
        <p:nvPicPr>
          <p:cNvPr id="40" name="图片 9233"/>
          <p:cNvPicPr>
            <a:picLocks noChangeAspect="1"/>
          </p:cNvPicPr>
          <p:nvPr/>
        </p:nvPicPr>
        <p:blipFill>
          <a:blip r:embed="rId3"/>
          <a:stretch>
            <a:fillRect/>
          </a:stretch>
        </p:blipFill>
        <p:spPr>
          <a:xfrm>
            <a:off x="4740901" y="3218634"/>
            <a:ext cx="934467" cy="737191"/>
          </a:xfrm>
          <a:prstGeom prst="rect">
            <a:avLst/>
          </a:prstGeom>
          <a:noFill/>
          <a:ln w="9525">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16" name="文本框 28"/>
          <p:cNvSpPr/>
          <p:nvPr/>
        </p:nvSpPr>
        <p:spPr>
          <a:xfrm>
            <a:off x="1190513" y="1235622"/>
            <a:ext cx="1046034" cy="204788"/>
          </a:xfrm>
          <a:prstGeom prst="rect">
            <a:avLst/>
          </a:prstGeom>
          <a:noFill/>
          <a:ln w="9525">
            <a:noFill/>
          </a:ln>
        </p:spPr>
        <p:txBody>
          <a:bodyPr wrap="square" anchor="t" anchorCtr="0"/>
          <a:lstStyle/>
          <a:p>
            <a:pPr algn="ctr" defTabSz="685800" fontAlgn="base">
              <a:spcBef>
                <a:spcPct val="0"/>
              </a:spcBef>
              <a:spcAft>
                <a:spcPct val="0"/>
              </a:spcAft>
              <a:buClrTx/>
            </a:pPr>
            <a:r>
              <a:rPr lang="zh-CN" altLang="en-US" sz="750" kern="1200" dirty="0">
                <a:latin typeface="Arial" panose="020B0604020202020204" pitchFamily="34" charset="0"/>
                <a:ea typeface="微软雅黑" panose="020B0503020204020204" charset="-122"/>
                <a:cs typeface="+mn-cs"/>
                <a:sym typeface="Arial" panose="020B0604020202020204" pitchFamily="34" charset="0"/>
              </a:rPr>
              <a:t>西二环</a:t>
            </a:r>
            <a:r>
              <a:rPr lang="zh-CN" altLang="en-US" sz="750" b="1" kern="1200" dirty="0">
                <a:latin typeface="Arial" panose="020B0604020202020204" pitchFamily="34" charset="0"/>
                <a:ea typeface="微软雅黑" panose="020B0503020204020204" charset="-122"/>
                <a:cs typeface="+mn-cs"/>
                <a:sym typeface="Arial" panose="020B0604020202020204" pitchFamily="34" charset="0"/>
              </a:rPr>
              <a:t>真实场景</a:t>
            </a:r>
            <a:endParaRPr lang="zh-CN" altLang="en-US" sz="750" b="1" kern="1200" dirty="0">
              <a:latin typeface="Arial" panose="020B0604020202020204" pitchFamily="34" charset="0"/>
              <a:ea typeface="微软雅黑" panose="020B0503020204020204" charset="-122"/>
              <a:cs typeface="+mn-cs"/>
              <a:sym typeface="Arial" panose="020B0604020202020204" pitchFamily="34" charset="0"/>
            </a:endParaRPr>
          </a:p>
        </p:txBody>
      </p:sp>
      <p:sp>
        <p:nvSpPr>
          <p:cNvPr id="44" name="文本框 39"/>
          <p:cNvSpPr/>
          <p:nvPr/>
        </p:nvSpPr>
        <p:spPr>
          <a:xfrm>
            <a:off x="5932504" y="2094243"/>
            <a:ext cx="1594826" cy="513079"/>
          </a:xfrm>
          <a:prstGeom prst="rect">
            <a:avLst/>
          </a:prstGeom>
          <a:noFill/>
          <a:ln w="9525">
            <a:solidFill>
              <a:srgbClr val="000000"/>
            </a:solidFill>
            <a:prstDash val="sysDot"/>
          </a:ln>
        </p:spPr>
        <p:txBody>
          <a:bodyPr wrap="square" lIns="67628" tIns="35243" rIns="67628" bIns="35243" anchor="t" anchorCtr="0"/>
          <a:lstStyle/>
          <a:p>
            <a:pPr algn="ctr" defTabSz="685800" fontAlgn="base">
              <a:spcBef>
                <a:spcPct val="0"/>
              </a:spcBef>
              <a:spcAft>
                <a:spcPct val="0"/>
              </a:spcAft>
              <a:buClrTx/>
            </a:pPr>
            <a:r>
              <a:rPr lang="zh-CN" altLang="en-US" sz="900" b="1" kern="1200" dirty="0">
                <a:latin typeface="Arial" panose="020B0604020202020204" pitchFamily="34" charset="0"/>
                <a:ea typeface="宋体" panose="02010600030101010101" pitchFamily="2" charset="-122"/>
                <a:cs typeface="+mn-cs"/>
                <a:sym typeface="Arial" panose="020B0604020202020204" pitchFamily="34" charset="0"/>
              </a:rPr>
              <a:t>包括车、人、红绿灯。</a:t>
            </a:r>
            <a:endParaRPr lang="en-US" altLang="zh-CN" sz="900" b="1" kern="1200" dirty="0">
              <a:latin typeface="Arial" panose="020B0604020202020204" pitchFamily="34" charset="0"/>
              <a:ea typeface="宋体" panose="02010600030101010101" pitchFamily="2" charset="-122"/>
              <a:cs typeface="+mn-cs"/>
              <a:sym typeface="Arial" panose="020B0604020202020204" pitchFamily="34" charset="0"/>
            </a:endParaRPr>
          </a:p>
          <a:p>
            <a:pPr algn="ctr" defTabSz="685800" fontAlgn="base">
              <a:spcBef>
                <a:spcPct val="0"/>
              </a:spcBef>
              <a:spcAft>
                <a:spcPct val="0"/>
              </a:spcAft>
              <a:buClrTx/>
            </a:pPr>
            <a:r>
              <a:rPr lang="zh-CN" altLang="en-US" sz="900" b="1" kern="1200" dirty="0">
                <a:latin typeface="Arial" panose="020B0604020202020204" pitchFamily="34" charset="0"/>
                <a:ea typeface="宋体" panose="02010600030101010101" pitchFamily="2" charset="-122"/>
                <a:cs typeface="+mn-cs"/>
                <a:sym typeface="Arial" panose="020B0604020202020204" pitchFamily="34" charset="0"/>
              </a:rPr>
              <a:t>人多的时候给人的绿灯时间变长、车的绿灯时间变短。</a:t>
            </a:r>
            <a:endParaRPr lang="zh-CN" altLang="en-US" sz="900" b="1" kern="1200" dirty="0">
              <a:latin typeface="Arial" panose="020B0604020202020204" pitchFamily="34" charset="0"/>
              <a:ea typeface="宋体" panose="02010600030101010101" pitchFamily="2" charset="-122"/>
              <a:cs typeface="+mn-cs"/>
              <a:sym typeface="Arial" panose="020B0604020202020204" pitchFamily="34" charset="0"/>
            </a:endParaRPr>
          </a:p>
        </p:txBody>
      </p:sp>
      <p:sp>
        <p:nvSpPr>
          <p:cNvPr id="70" name="矩形 69"/>
          <p:cNvSpPr/>
          <p:nvPr/>
        </p:nvSpPr>
        <p:spPr>
          <a:xfrm>
            <a:off x="1190513" y="1015817"/>
            <a:ext cx="4323477" cy="1334966"/>
          </a:xfrm>
          <a:prstGeom prst="rect">
            <a:avLst/>
          </a:prstGeom>
          <a:noFill/>
          <a:ln w="12700" cap="rnd">
            <a:solidFill>
              <a:schemeClr val="accent1"/>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2" name="文本框 28"/>
          <p:cNvSpPr/>
          <p:nvPr/>
        </p:nvSpPr>
        <p:spPr>
          <a:xfrm>
            <a:off x="1175181" y="1949873"/>
            <a:ext cx="1046034" cy="204788"/>
          </a:xfrm>
          <a:prstGeom prst="rect">
            <a:avLst/>
          </a:prstGeom>
          <a:noFill/>
          <a:ln w="9525">
            <a:noFill/>
          </a:ln>
        </p:spPr>
        <p:txBody>
          <a:bodyPr wrap="square" anchor="t" anchorCtr="0"/>
          <a:lstStyle/>
          <a:p>
            <a:pPr algn="ctr" defTabSz="685800" fontAlgn="base">
              <a:spcBef>
                <a:spcPct val="0"/>
              </a:spcBef>
              <a:spcAft>
                <a:spcPct val="0"/>
              </a:spcAft>
              <a:buClrTx/>
            </a:pPr>
            <a:r>
              <a:rPr lang="zh-CN" altLang="en-US" sz="750" kern="1200" dirty="0">
                <a:latin typeface="Arial" panose="020B0604020202020204" pitchFamily="34" charset="0"/>
                <a:ea typeface="微软雅黑" panose="020B0503020204020204" charset="-122"/>
                <a:cs typeface="+mn-cs"/>
                <a:sym typeface="Arial" panose="020B0604020202020204" pitchFamily="34" charset="0"/>
              </a:rPr>
              <a:t>西二环</a:t>
            </a:r>
            <a:r>
              <a:rPr lang="zh-CN" altLang="en-US" sz="750" b="1" kern="1200" dirty="0">
                <a:latin typeface="Arial" panose="020B0604020202020204" pitchFamily="34" charset="0"/>
                <a:ea typeface="微软雅黑" panose="020B0503020204020204" charset="-122"/>
                <a:cs typeface="+mn-cs"/>
                <a:sym typeface="Arial" panose="020B0604020202020204" pitchFamily="34" charset="0"/>
              </a:rPr>
              <a:t>孪生场景</a:t>
            </a:r>
            <a:endParaRPr lang="zh-CN" altLang="en-US" sz="750" b="1" kern="1200" dirty="0">
              <a:latin typeface="Arial" panose="020B0604020202020204" pitchFamily="34" charset="0"/>
              <a:ea typeface="微软雅黑" panose="020B0503020204020204" charset="-122"/>
              <a:cs typeface="+mn-cs"/>
              <a:sym typeface="Arial" panose="020B0604020202020204" pitchFamily="34" charset="0"/>
            </a:endParaRPr>
          </a:p>
        </p:txBody>
      </p:sp>
      <p:pic>
        <p:nvPicPr>
          <p:cNvPr id="4" name="图片 9233"/>
          <p:cNvPicPr>
            <a:picLocks noChangeAspect="1"/>
          </p:cNvPicPr>
          <p:nvPr/>
        </p:nvPicPr>
        <p:blipFill>
          <a:blip r:embed="rId1"/>
          <a:stretch>
            <a:fillRect/>
          </a:stretch>
        </p:blipFill>
        <p:spPr>
          <a:xfrm>
            <a:off x="3052563" y="1178637"/>
            <a:ext cx="652310" cy="514600"/>
          </a:xfrm>
          <a:prstGeom prst="rect">
            <a:avLst/>
          </a:prstGeom>
          <a:noFill/>
          <a:ln w="9525">
            <a:noFill/>
          </a:ln>
        </p:spPr>
      </p:pic>
      <p:pic>
        <p:nvPicPr>
          <p:cNvPr id="5" name="图片 9233"/>
          <p:cNvPicPr>
            <a:picLocks noChangeAspect="1"/>
          </p:cNvPicPr>
          <p:nvPr/>
        </p:nvPicPr>
        <p:blipFill>
          <a:blip r:embed="rId1"/>
          <a:stretch>
            <a:fillRect/>
          </a:stretch>
        </p:blipFill>
        <p:spPr>
          <a:xfrm>
            <a:off x="2240663" y="1164787"/>
            <a:ext cx="652309" cy="514600"/>
          </a:xfrm>
          <a:prstGeom prst="rect">
            <a:avLst/>
          </a:prstGeom>
          <a:noFill/>
          <a:ln w="9525">
            <a:noFill/>
          </a:ln>
        </p:spPr>
      </p:pic>
      <p:pic>
        <p:nvPicPr>
          <p:cNvPr id="7" name="图片 9233"/>
          <p:cNvPicPr>
            <a:picLocks noChangeAspect="1"/>
          </p:cNvPicPr>
          <p:nvPr/>
        </p:nvPicPr>
        <p:blipFill>
          <a:blip r:embed="rId1"/>
          <a:stretch>
            <a:fillRect/>
          </a:stretch>
        </p:blipFill>
        <p:spPr>
          <a:xfrm>
            <a:off x="3842961" y="1164786"/>
            <a:ext cx="652310" cy="514600"/>
          </a:xfrm>
          <a:prstGeom prst="rect">
            <a:avLst/>
          </a:prstGeom>
          <a:noFill/>
          <a:ln w="9525">
            <a:noFill/>
          </a:ln>
        </p:spPr>
      </p:pic>
      <p:pic>
        <p:nvPicPr>
          <p:cNvPr id="8" name="图片 9233"/>
          <p:cNvPicPr>
            <a:picLocks noChangeAspect="1"/>
          </p:cNvPicPr>
          <p:nvPr/>
        </p:nvPicPr>
        <p:blipFill>
          <a:blip r:embed="rId1"/>
          <a:stretch>
            <a:fillRect/>
          </a:stretch>
        </p:blipFill>
        <p:spPr>
          <a:xfrm>
            <a:off x="4631039" y="1164786"/>
            <a:ext cx="652310" cy="514600"/>
          </a:xfrm>
          <a:prstGeom prst="rect">
            <a:avLst/>
          </a:prstGeom>
          <a:noFill/>
          <a:ln w="9525">
            <a:noFill/>
          </a:ln>
        </p:spPr>
      </p:pic>
      <p:pic>
        <p:nvPicPr>
          <p:cNvPr id="9" name="图片 9233"/>
          <p:cNvPicPr>
            <a:picLocks noChangeAspect="1"/>
          </p:cNvPicPr>
          <p:nvPr/>
        </p:nvPicPr>
        <p:blipFill>
          <a:blip r:embed="rId1"/>
          <a:stretch>
            <a:fillRect/>
          </a:stretch>
        </p:blipFill>
        <p:spPr>
          <a:xfrm>
            <a:off x="2240662" y="1725379"/>
            <a:ext cx="652309" cy="514600"/>
          </a:xfrm>
          <a:prstGeom prst="rect">
            <a:avLst/>
          </a:prstGeom>
          <a:noFill/>
          <a:ln w="9525">
            <a:noFill/>
          </a:ln>
        </p:spPr>
      </p:pic>
      <p:pic>
        <p:nvPicPr>
          <p:cNvPr id="10" name="图片 9233"/>
          <p:cNvPicPr>
            <a:picLocks noChangeAspect="1"/>
          </p:cNvPicPr>
          <p:nvPr/>
        </p:nvPicPr>
        <p:blipFill>
          <a:blip r:embed="rId1"/>
          <a:stretch>
            <a:fillRect/>
          </a:stretch>
        </p:blipFill>
        <p:spPr>
          <a:xfrm>
            <a:off x="3052562" y="1725379"/>
            <a:ext cx="652309" cy="514600"/>
          </a:xfrm>
          <a:prstGeom prst="rect">
            <a:avLst/>
          </a:prstGeom>
          <a:noFill/>
          <a:ln w="9525">
            <a:noFill/>
          </a:ln>
        </p:spPr>
      </p:pic>
      <p:pic>
        <p:nvPicPr>
          <p:cNvPr id="11" name="图片 9233"/>
          <p:cNvPicPr>
            <a:picLocks noChangeAspect="1"/>
          </p:cNvPicPr>
          <p:nvPr/>
        </p:nvPicPr>
        <p:blipFill>
          <a:blip r:embed="rId1"/>
          <a:stretch>
            <a:fillRect/>
          </a:stretch>
        </p:blipFill>
        <p:spPr>
          <a:xfrm>
            <a:off x="3811991" y="1725379"/>
            <a:ext cx="652310" cy="514600"/>
          </a:xfrm>
          <a:prstGeom prst="rect">
            <a:avLst/>
          </a:prstGeom>
          <a:noFill/>
          <a:ln w="9525">
            <a:noFill/>
          </a:ln>
        </p:spPr>
      </p:pic>
      <p:pic>
        <p:nvPicPr>
          <p:cNvPr id="12" name="图片 9233"/>
          <p:cNvPicPr>
            <a:picLocks noChangeAspect="1"/>
          </p:cNvPicPr>
          <p:nvPr/>
        </p:nvPicPr>
        <p:blipFill>
          <a:blip r:embed="rId1"/>
          <a:stretch>
            <a:fillRect/>
          </a:stretch>
        </p:blipFill>
        <p:spPr>
          <a:xfrm>
            <a:off x="4631039" y="1725379"/>
            <a:ext cx="652310" cy="514600"/>
          </a:xfrm>
          <a:prstGeom prst="rect">
            <a:avLst/>
          </a:prstGeom>
          <a:noFill/>
          <a:ln w="9525">
            <a:noFill/>
          </a:ln>
        </p:spPr>
      </p:pic>
      <p:pic>
        <p:nvPicPr>
          <p:cNvPr id="13" name="图片 9233"/>
          <p:cNvPicPr>
            <a:picLocks noChangeAspect="1"/>
          </p:cNvPicPr>
          <p:nvPr/>
        </p:nvPicPr>
        <p:blipFill>
          <a:blip r:embed="rId1"/>
          <a:stretch>
            <a:fillRect/>
          </a:stretch>
        </p:blipFill>
        <p:spPr>
          <a:xfrm>
            <a:off x="2240662" y="2504766"/>
            <a:ext cx="652309" cy="514600"/>
          </a:xfrm>
          <a:prstGeom prst="rect">
            <a:avLst/>
          </a:prstGeom>
          <a:noFill/>
          <a:ln w="9525">
            <a:noFill/>
          </a:ln>
        </p:spPr>
      </p:pic>
      <p:pic>
        <p:nvPicPr>
          <p:cNvPr id="15" name="图片 9233"/>
          <p:cNvPicPr>
            <a:picLocks noChangeAspect="1"/>
          </p:cNvPicPr>
          <p:nvPr/>
        </p:nvPicPr>
        <p:blipFill>
          <a:blip r:embed="rId1"/>
          <a:stretch>
            <a:fillRect/>
          </a:stretch>
        </p:blipFill>
        <p:spPr>
          <a:xfrm>
            <a:off x="3044665" y="2497841"/>
            <a:ext cx="652309" cy="514600"/>
          </a:xfrm>
          <a:prstGeom prst="rect">
            <a:avLst/>
          </a:prstGeom>
          <a:noFill/>
          <a:ln w="9525">
            <a:noFill/>
          </a:ln>
        </p:spPr>
      </p:pic>
      <p:pic>
        <p:nvPicPr>
          <p:cNvPr id="16" name="图片 9233"/>
          <p:cNvPicPr>
            <a:picLocks noChangeAspect="1"/>
          </p:cNvPicPr>
          <p:nvPr/>
        </p:nvPicPr>
        <p:blipFill>
          <a:blip r:embed="rId1"/>
          <a:stretch>
            <a:fillRect/>
          </a:stretch>
        </p:blipFill>
        <p:spPr>
          <a:xfrm>
            <a:off x="3804096" y="2488987"/>
            <a:ext cx="652309" cy="514600"/>
          </a:xfrm>
          <a:prstGeom prst="rect">
            <a:avLst/>
          </a:prstGeom>
          <a:noFill/>
          <a:ln w="9525">
            <a:noFill/>
          </a:ln>
        </p:spPr>
      </p:pic>
      <p:pic>
        <p:nvPicPr>
          <p:cNvPr id="17" name="图片 9233"/>
          <p:cNvPicPr>
            <a:picLocks noChangeAspect="1"/>
          </p:cNvPicPr>
          <p:nvPr/>
        </p:nvPicPr>
        <p:blipFill>
          <a:blip r:embed="rId1"/>
          <a:stretch>
            <a:fillRect/>
          </a:stretch>
        </p:blipFill>
        <p:spPr>
          <a:xfrm>
            <a:off x="4616340" y="2504766"/>
            <a:ext cx="652309" cy="514600"/>
          </a:xfrm>
          <a:prstGeom prst="rect">
            <a:avLst/>
          </a:prstGeom>
          <a:noFill/>
          <a:ln w="9525">
            <a:noFill/>
          </a:ln>
        </p:spPr>
      </p:pic>
      <p:pic>
        <p:nvPicPr>
          <p:cNvPr id="18" name="图片 9233"/>
          <p:cNvPicPr>
            <a:picLocks noChangeAspect="1"/>
          </p:cNvPicPr>
          <p:nvPr/>
        </p:nvPicPr>
        <p:blipFill>
          <a:blip r:embed="rId1"/>
          <a:stretch>
            <a:fillRect/>
          </a:stretch>
        </p:blipFill>
        <p:spPr>
          <a:xfrm>
            <a:off x="2240662" y="3110658"/>
            <a:ext cx="652309" cy="514600"/>
          </a:xfrm>
          <a:prstGeom prst="rect">
            <a:avLst/>
          </a:prstGeom>
          <a:noFill/>
          <a:ln w="9525">
            <a:noFill/>
          </a:ln>
        </p:spPr>
      </p:pic>
      <p:pic>
        <p:nvPicPr>
          <p:cNvPr id="19" name="图片 9233"/>
          <p:cNvPicPr>
            <a:picLocks noChangeAspect="1"/>
          </p:cNvPicPr>
          <p:nvPr/>
        </p:nvPicPr>
        <p:blipFill>
          <a:blip r:embed="rId1"/>
          <a:stretch>
            <a:fillRect/>
          </a:stretch>
        </p:blipFill>
        <p:spPr>
          <a:xfrm>
            <a:off x="3044665" y="3103733"/>
            <a:ext cx="652309" cy="514600"/>
          </a:xfrm>
          <a:prstGeom prst="rect">
            <a:avLst/>
          </a:prstGeom>
          <a:noFill/>
          <a:ln w="9525">
            <a:noFill/>
          </a:ln>
        </p:spPr>
      </p:pic>
      <p:pic>
        <p:nvPicPr>
          <p:cNvPr id="20" name="图片 9233"/>
          <p:cNvPicPr>
            <a:picLocks noChangeAspect="1"/>
          </p:cNvPicPr>
          <p:nvPr/>
        </p:nvPicPr>
        <p:blipFill>
          <a:blip r:embed="rId1"/>
          <a:stretch>
            <a:fillRect/>
          </a:stretch>
        </p:blipFill>
        <p:spPr>
          <a:xfrm>
            <a:off x="3804096" y="3094879"/>
            <a:ext cx="652309" cy="514600"/>
          </a:xfrm>
          <a:prstGeom prst="rect">
            <a:avLst/>
          </a:prstGeom>
          <a:noFill/>
          <a:ln w="9525">
            <a:noFill/>
          </a:ln>
        </p:spPr>
      </p:pic>
      <p:pic>
        <p:nvPicPr>
          <p:cNvPr id="22" name="图片 9233"/>
          <p:cNvPicPr>
            <a:picLocks noChangeAspect="1"/>
          </p:cNvPicPr>
          <p:nvPr/>
        </p:nvPicPr>
        <p:blipFill>
          <a:blip r:embed="rId1"/>
          <a:stretch>
            <a:fillRect/>
          </a:stretch>
        </p:blipFill>
        <p:spPr>
          <a:xfrm>
            <a:off x="4616340" y="3110658"/>
            <a:ext cx="652309" cy="514600"/>
          </a:xfrm>
          <a:prstGeom prst="rect">
            <a:avLst/>
          </a:prstGeom>
          <a:noFill/>
          <a:ln w="9525">
            <a:noFill/>
          </a:ln>
        </p:spPr>
      </p:pic>
      <p:sp>
        <p:nvSpPr>
          <p:cNvPr id="23" name="文本框 39"/>
          <p:cNvSpPr/>
          <p:nvPr/>
        </p:nvSpPr>
        <p:spPr>
          <a:xfrm>
            <a:off x="1245443" y="1582722"/>
            <a:ext cx="957636" cy="257300"/>
          </a:xfrm>
          <a:prstGeom prst="rect">
            <a:avLst/>
          </a:prstGeom>
          <a:noFill/>
          <a:ln w="9525">
            <a:solidFill>
              <a:srgbClr val="000000"/>
            </a:solidFill>
            <a:prstDash val="sysDot"/>
          </a:ln>
        </p:spPr>
        <p:txBody>
          <a:bodyPr wrap="square" lIns="67628" tIns="35243" rIns="67628" bIns="35243" anchor="t" anchorCtr="0"/>
          <a:lstStyle/>
          <a:p>
            <a:pPr algn="ctr" defTabSz="685800" fontAlgn="base">
              <a:spcBef>
                <a:spcPct val="0"/>
              </a:spcBef>
              <a:spcAft>
                <a:spcPct val="0"/>
              </a:spcAft>
              <a:buClrTx/>
            </a:pPr>
            <a:r>
              <a:rPr lang="zh-CN" altLang="en-US" sz="900" b="1" kern="1200" dirty="0">
                <a:latin typeface="Arial" panose="020B0604020202020204" pitchFamily="34" charset="0"/>
                <a:ea typeface="宋体" panose="02010600030101010101" pitchFamily="2" charset="-122"/>
                <a:cs typeface="+mn-cs"/>
                <a:sym typeface="Arial" panose="020B0604020202020204" pitchFamily="34" charset="0"/>
              </a:rPr>
              <a:t>过红绿灯</a:t>
            </a:r>
            <a:r>
              <a:rPr lang="zh-CN" altLang="en-US" sz="900" b="1" kern="1200" dirty="0">
                <a:solidFill>
                  <a:srgbClr val="FF0000"/>
                </a:solidFill>
                <a:latin typeface="Arial" panose="020B0604020202020204" pitchFamily="34" charset="0"/>
                <a:ea typeface="宋体" panose="02010600030101010101" pitchFamily="2" charset="-122"/>
                <a:cs typeface="+mn-cs"/>
                <a:sym typeface="Arial" panose="020B0604020202020204" pitchFamily="34" charset="0"/>
              </a:rPr>
              <a:t>人少</a:t>
            </a:r>
            <a:endParaRPr lang="zh-CN" altLang="en-US" sz="900" b="1" kern="1200" dirty="0">
              <a:solidFill>
                <a:srgbClr val="FF0000"/>
              </a:solidFill>
              <a:latin typeface="Arial" panose="020B0604020202020204" pitchFamily="34" charset="0"/>
              <a:ea typeface="宋体" panose="02010600030101010101" pitchFamily="2" charset="-122"/>
              <a:cs typeface="+mn-cs"/>
              <a:sym typeface="Arial" panose="020B0604020202020204" pitchFamily="34" charset="0"/>
            </a:endParaRPr>
          </a:p>
        </p:txBody>
      </p:sp>
      <p:sp>
        <p:nvSpPr>
          <p:cNvPr id="24" name="文本框 39"/>
          <p:cNvSpPr/>
          <p:nvPr/>
        </p:nvSpPr>
        <p:spPr>
          <a:xfrm>
            <a:off x="1225345" y="2975083"/>
            <a:ext cx="957636" cy="257300"/>
          </a:xfrm>
          <a:prstGeom prst="rect">
            <a:avLst/>
          </a:prstGeom>
          <a:noFill/>
          <a:ln w="9525">
            <a:solidFill>
              <a:srgbClr val="000000"/>
            </a:solidFill>
            <a:prstDash val="sysDot"/>
          </a:ln>
        </p:spPr>
        <p:txBody>
          <a:bodyPr wrap="square" lIns="67628" tIns="35243" rIns="67628" bIns="35243" anchor="t" anchorCtr="0"/>
          <a:lstStyle/>
          <a:p>
            <a:pPr algn="ctr" defTabSz="685800" fontAlgn="base">
              <a:spcBef>
                <a:spcPct val="0"/>
              </a:spcBef>
              <a:spcAft>
                <a:spcPct val="0"/>
              </a:spcAft>
              <a:buClrTx/>
            </a:pPr>
            <a:r>
              <a:rPr lang="zh-CN" altLang="en-US" sz="900" b="1" kern="1200" dirty="0">
                <a:latin typeface="Arial" panose="020B0604020202020204" pitchFamily="34" charset="0"/>
                <a:ea typeface="宋体" panose="02010600030101010101" pitchFamily="2" charset="-122"/>
                <a:cs typeface="+mn-cs"/>
                <a:sym typeface="Arial" panose="020B0604020202020204" pitchFamily="34" charset="0"/>
              </a:rPr>
              <a:t>过红绿灯人多</a:t>
            </a:r>
            <a:endParaRPr lang="zh-CN" altLang="en-US" sz="900" b="1" kern="1200" dirty="0">
              <a:latin typeface="Arial" panose="020B0604020202020204" pitchFamily="34" charset="0"/>
              <a:ea typeface="宋体" panose="02010600030101010101" pitchFamily="2" charset="-122"/>
              <a:cs typeface="+mn-cs"/>
              <a:sym typeface="Arial" panose="020B0604020202020204" pitchFamily="34" charset="0"/>
            </a:endParaRPr>
          </a:p>
        </p:txBody>
      </p:sp>
      <p:sp>
        <p:nvSpPr>
          <p:cNvPr id="25" name="文本框 28"/>
          <p:cNvSpPr/>
          <p:nvPr/>
        </p:nvSpPr>
        <p:spPr>
          <a:xfrm>
            <a:off x="1114661" y="3336843"/>
            <a:ext cx="1046034" cy="204788"/>
          </a:xfrm>
          <a:prstGeom prst="rect">
            <a:avLst/>
          </a:prstGeom>
          <a:noFill/>
          <a:ln w="9525">
            <a:noFill/>
          </a:ln>
        </p:spPr>
        <p:txBody>
          <a:bodyPr wrap="square" anchor="t" anchorCtr="0"/>
          <a:lstStyle/>
          <a:p>
            <a:pPr algn="ctr" defTabSz="685800" fontAlgn="base">
              <a:spcBef>
                <a:spcPct val="0"/>
              </a:spcBef>
              <a:spcAft>
                <a:spcPct val="0"/>
              </a:spcAft>
              <a:buClrTx/>
            </a:pPr>
            <a:r>
              <a:rPr lang="zh-CN" altLang="en-US" sz="750" kern="1200" dirty="0">
                <a:latin typeface="Arial" panose="020B0604020202020204" pitchFamily="34" charset="0"/>
                <a:ea typeface="微软雅黑" panose="020B0503020204020204" charset="-122"/>
                <a:cs typeface="+mn-cs"/>
                <a:sym typeface="Arial" panose="020B0604020202020204" pitchFamily="34" charset="0"/>
              </a:rPr>
              <a:t>西二环</a:t>
            </a:r>
            <a:r>
              <a:rPr lang="zh-CN" altLang="en-US" sz="750" b="1" kern="1200" dirty="0">
                <a:latin typeface="Arial" panose="020B0604020202020204" pitchFamily="34" charset="0"/>
                <a:ea typeface="微软雅黑" panose="020B0503020204020204" charset="-122"/>
                <a:cs typeface="+mn-cs"/>
                <a:sym typeface="Arial" panose="020B0604020202020204" pitchFamily="34" charset="0"/>
              </a:rPr>
              <a:t>孪生场景</a:t>
            </a:r>
            <a:endParaRPr lang="zh-CN" altLang="en-US" sz="750" b="1" kern="1200" dirty="0">
              <a:latin typeface="Arial" panose="020B0604020202020204" pitchFamily="34" charset="0"/>
              <a:ea typeface="微软雅黑" panose="020B0503020204020204" charset="-122"/>
              <a:cs typeface="+mn-cs"/>
              <a:sym typeface="Arial" panose="020B0604020202020204" pitchFamily="34" charset="0"/>
            </a:endParaRPr>
          </a:p>
        </p:txBody>
      </p:sp>
      <p:sp>
        <p:nvSpPr>
          <p:cNvPr id="26" name="文本框 28"/>
          <p:cNvSpPr/>
          <p:nvPr/>
        </p:nvSpPr>
        <p:spPr>
          <a:xfrm>
            <a:off x="1165788" y="2659672"/>
            <a:ext cx="1046034" cy="204788"/>
          </a:xfrm>
          <a:prstGeom prst="rect">
            <a:avLst/>
          </a:prstGeom>
          <a:noFill/>
          <a:ln w="9525">
            <a:noFill/>
          </a:ln>
        </p:spPr>
        <p:txBody>
          <a:bodyPr wrap="square" anchor="t" anchorCtr="0"/>
          <a:lstStyle/>
          <a:p>
            <a:pPr algn="ctr" defTabSz="685800" fontAlgn="base">
              <a:spcBef>
                <a:spcPct val="0"/>
              </a:spcBef>
              <a:spcAft>
                <a:spcPct val="0"/>
              </a:spcAft>
              <a:buClrTx/>
            </a:pPr>
            <a:r>
              <a:rPr lang="zh-CN" altLang="en-US" sz="750" kern="1200" dirty="0">
                <a:latin typeface="Arial" panose="020B0604020202020204" pitchFamily="34" charset="0"/>
                <a:ea typeface="微软雅黑" panose="020B0503020204020204" charset="-122"/>
                <a:cs typeface="+mn-cs"/>
                <a:sym typeface="Arial" panose="020B0604020202020204" pitchFamily="34" charset="0"/>
              </a:rPr>
              <a:t>西二环</a:t>
            </a:r>
            <a:r>
              <a:rPr lang="zh-CN" altLang="en-US" sz="750" b="1" kern="1200" dirty="0">
                <a:latin typeface="Arial" panose="020B0604020202020204" pitchFamily="34" charset="0"/>
                <a:ea typeface="微软雅黑" panose="020B0503020204020204" charset="-122"/>
                <a:cs typeface="+mn-cs"/>
                <a:sym typeface="Arial" panose="020B0604020202020204" pitchFamily="34" charset="0"/>
              </a:rPr>
              <a:t>真实场景</a:t>
            </a:r>
            <a:endParaRPr lang="zh-CN" altLang="en-US" sz="750" b="1" kern="1200" dirty="0">
              <a:latin typeface="Arial" panose="020B0604020202020204" pitchFamily="34" charset="0"/>
              <a:ea typeface="微软雅黑" panose="020B0503020204020204" charset="-122"/>
              <a:cs typeface="+mn-cs"/>
              <a:sym typeface="Arial" panose="020B0604020202020204" pitchFamily="34" charset="0"/>
            </a:endParaRPr>
          </a:p>
        </p:txBody>
      </p:sp>
      <p:sp>
        <p:nvSpPr>
          <p:cNvPr id="27" name="矩形 26"/>
          <p:cNvSpPr/>
          <p:nvPr/>
        </p:nvSpPr>
        <p:spPr>
          <a:xfrm>
            <a:off x="1165788" y="2423943"/>
            <a:ext cx="4323477" cy="1334966"/>
          </a:xfrm>
          <a:prstGeom prst="rect">
            <a:avLst/>
          </a:prstGeom>
          <a:noFill/>
          <a:ln w="12700" cap="rnd">
            <a:solidFill>
              <a:schemeClr val="accent1"/>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76" name="矩形 75"/>
          <p:cNvSpPr/>
          <p:nvPr/>
        </p:nvSpPr>
        <p:spPr>
          <a:xfrm>
            <a:off x="5077496" y="2903928"/>
            <a:ext cx="521605" cy="290048"/>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动作</a:t>
            </a:r>
            <a:endParaRPr lang="en-US" altLang="zh-CN" sz="1200" b="1">
              <a:solidFill>
                <a:schemeClr val="tx1"/>
              </a:solidFill>
            </a:endParaRPr>
          </a:p>
          <a:p>
            <a:pPr algn="ctr"/>
            <a:r>
              <a:rPr lang="zh-CN" altLang="en-US" sz="1200" b="1">
                <a:solidFill>
                  <a:schemeClr val="tx1"/>
                </a:solidFill>
              </a:rPr>
              <a:t>指令</a:t>
            </a:r>
            <a:endParaRPr lang="zh-CN" altLang="en-US" sz="1200" b="1">
              <a:solidFill>
                <a:schemeClr val="tx1"/>
              </a:solidFill>
            </a:endParaRPr>
          </a:p>
        </p:txBody>
      </p:sp>
      <p:sp>
        <p:nvSpPr>
          <p:cNvPr id="8" name="矩形 7"/>
          <p:cNvSpPr/>
          <p:nvPr/>
        </p:nvSpPr>
        <p:spPr>
          <a:xfrm>
            <a:off x="2264598" y="928287"/>
            <a:ext cx="4662867" cy="3527886"/>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矩形 52"/>
          <p:cNvSpPr/>
          <p:nvPr/>
        </p:nvSpPr>
        <p:spPr>
          <a:xfrm>
            <a:off x="2504555" y="1221653"/>
            <a:ext cx="1132336" cy="2859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方位</a:t>
            </a:r>
            <a:endParaRPr lang="en-US" altLang="zh-CN" sz="1200" b="1">
              <a:solidFill>
                <a:schemeClr val="tx1"/>
              </a:solidFill>
            </a:endParaRPr>
          </a:p>
          <a:p>
            <a:pPr algn="ctr"/>
            <a:r>
              <a:rPr lang="zh-CN" altLang="en-US" sz="1200" b="1">
                <a:solidFill>
                  <a:schemeClr val="tx1"/>
                </a:solidFill>
              </a:rPr>
              <a:t>（头朝向细胞）</a:t>
            </a:r>
            <a:endParaRPr lang="zh-CN" altLang="en-US" sz="1200" b="1">
              <a:solidFill>
                <a:schemeClr val="tx1"/>
              </a:solidFill>
            </a:endParaRPr>
          </a:p>
        </p:txBody>
      </p:sp>
      <p:pic>
        <p:nvPicPr>
          <p:cNvPr id="3" name="图片 2"/>
          <p:cNvPicPr>
            <a:picLocks noChangeAspect="1"/>
          </p:cNvPicPr>
          <p:nvPr/>
        </p:nvPicPr>
        <p:blipFill>
          <a:blip r:embed="rId1"/>
          <a:stretch>
            <a:fillRect/>
          </a:stretch>
        </p:blipFill>
        <p:spPr>
          <a:xfrm>
            <a:off x="2513696" y="1589178"/>
            <a:ext cx="1086419" cy="1108591"/>
          </a:xfrm>
          <a:prstGeom prst="rect">
            <a:avLst/>
          </a:prstGeom>
        </p:spPr>
      </p:pic>
      <p:pic>
        <p:nvPicPr>
          <p:cNvPr id="4" name="图片 3"/>
          <p:cNvPicPr>
            <a:picLocks noChangeAspect="1"/>
          </p:cNvPicPr>
          <p:nvPr/>
        </p:nvPicPr>
        <p:blipFill>
          <a:blip r:embed="rId2"/>
          <a:stretch>
            <a:fillRect/>
          </a:stretch>
        </p:blipFill>
        <p:spPr>
          <a:xfrm>
            <a:off x="4066725" y="1589177"/>
            <a:ext cx="1053701" cy="1038648"/>
          </a:xfrm>
          <a:prstGeom prst="rect">
            <a:avLst/>
          </a:prstGeom>
        </p:spPr>
      </p:pic>
      <p:sp>
        <p:nvSpPr>
          <p:cNvPr id="41" name="矩形 40"/>
          <p:cNvSpPr/>
          <p:nvPr/>
        </p:nvSpPr>
        <p:spPr>
          <a:xfrm>
            <a:off x="4090938" y="1202292"/>
            <a:ext cx="1068751" cy="2920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空间地图</a:t>
            </a:r>
            <a:endParaRPr lang="en-US" altLang="zh-CN" sz="1200" b="1">
              <a:solidFill>
                <a:schemeClr val="tx1"/>
              </a:solidFill>
            </a:endParaRPr>
          </a:p>
          <a:p>
            <a:pPr algn="ctr"/>
            <a:r>
              <a:rPr lang="zh-CN" altLang="en-US" sz="1200" b="1">
                <a:solidFill>
                  <a:schemeClr val="tx1"/>
                </a:solidFill>
              </a:rPr>
              <a:t>（网格细胞）</a:t>
            </a:r>
            <a:endParaRPr lang="zh-CN" altLang="en-US" sz="1200" b="1">
              <a:solidFill>
                <a:schemeClr val="tx1"/>
              </a:solidFill>
            </a:endParaRPr>
          </a:p>
        </p:txBody>
      </p:sp>
      <p:pic>
        <p:nvPicPr>
          <p:cNvPr id="5" name="图片 4"/>
          <p:cNvPicPr>
            <a:picLocks noChangeAspect="1"/>
          </p:cNvPicPr>
          <p:nvPr/>
        </p:nvPicPr>
        <p:blipFill>
          <a:blip r:embed="rId3"/>
          <a:stretch>
            <a:fillRect/>
          </a:stretch>
        </p:blipFill>
        <p:spPr>
          <a:xfrm>
            <a:off x="5530831" y="1589178"/>
            <a:ext cx="1124974" cy="1108591"/>
          </a:xfrm>
          <a:prstGeom prst="rect">
            <a:avLst/>
          </a:prstGeom>
        </p:spPr>
      </p:pic>
      <p:sp>
        <p:nvSpPr>
          <p:cNvPr id="43" name="矩形 42"/>
          <p:cNvSpPr/>
          <p:nvPr/>
        </p:nvSpPr>
        <p:spPr>
          <a:xfrm>
            <a:off x="5564433" y="1237838"/>
            <a:ext cx="1036798" cy="2669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认知地图</a:t>
            </a:r>
            <a:endParaRPr lang="en-US" altLang="zh-CN" sz="1200" b="1">
              <a:solidFill>
                <a:schemeClr val="tx1"/>
              </a:solidFill>
            </a:endParaRPr>
          </a:p>
          <a:p>
            <a:pPr algn="ctr"/>
            <a:r>
              <a:rPr lang="zh-CN" altLang="en-US" sz="1200" b="1">
                <a:solidFill>
                  <a:schemeClr val="tx1"/>
                </a:solidFill>
              </a:rPr>
              <a:t>（位置细胞）</a:t>
            </a:r>
            <a:endParaRPr lang="zh-CN" altLang="en-US" sz="1200" b="1">
              <a:solidFill>
                <a:schemeClr val="tx1"/>
              </a:solidFill>
            </a:endParaRPr>
          </a:p>
        </p:txBody>
      </p:sp>
      <p:sp>
        <p:nvSpPr>
          <p:cNvPr id="9" name="右箭头 8"/>
          <p:cNvSpPr/>
          <p:nvPr/>
        </p:nvSpPr>
        <p:spPr>
          <a:xfrm>
            <a:off x="3714633" y="2007777"/>
            <a:ext cx="269159" cy="201448"/>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右箭头 44"/>
          <p:cNvSpPr/>
          <p:nvPr/>
        </p:nvSpPr>
        <p:spPr>
          <a:xfrm>
            <a:off x="5227203" y="1960394"/>
            <a:ext cx="269159" cy="201448"/>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圆角矩形 45"/>
          <p:cNvSpPr/>
          <p:nvPr/>
        </p:nvSpPr>
        <p:spPr>
          <a:xfrm>
            <a:off x="2630751" y="120429"/>
            <a:ext cx="1502464" cy="543209"/>
          </a:xfrm>
          <a:prstGeom prst="round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自运动信息</a:t>
            </a:r>
            <a:endParaRPr lang="en-US" altLang="zh-CN" b="1">
              <a:solidFill>
                <a:schemeClr val="tx1"/>
              </a:solidFill>
            </a:endParaRPr>
          </a:p>
          <a:p>
            <a:pPr algn="ctr"/>
            <a:r>
              <a:rPr lang="zh-CN" altLang="en-US">
                <a:solidFill>
                  <a:schemeClr val="tx1"/>
                </a:solidFill>
              </a:rPr>
              <a:t>（半规管</a:t>
            </a:r>
            <a:r>
              <a:rPr lang="en-US" altLang="zh-CN">
                <a:solidFill>
                  <a:schemeClr val="tx1"/>
                </a:solidFill>
              </a:rPr>
              <a:t>/</a:t>
            </a:r>
            <a:r>
              <a:rPr lang="zh-CN" altLang="en-US">
                <a:solidFill>
                  <a:schemeClr val="tx1"/>
                </a:solidFill>
              </a:rPr>
              <a:t>耳石）</a:t>
            </a:r>
            <a:endParaRPr lang="zh-CN" altLang="en-US">
              <a:solidFill>
                <a:schemeClr val="tx1"/>
              </a:solidFill>
            </a:endParaRPr>
          </a:p>
        </p:txBody>
      </p:sp>
      <p:sp>
        <p:nvSpPr>
          <p:cNvPr id="47" name="圆角矩形 46"/>
          <p:cNvSpPr/>
          <p:nvPr/>
        </p:nvSpPr>
        <p:spPr>
          <a:xfrm>
            <a:off x="4992573" y="106999"/>
            <a:ext cx="1701638" cy="543209"/>
          </a:xfrm>
          <a:prstGeom prst="round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环境信息</a:t>
            </a:r>
            <a:endParaRPr lang="en-US" altLang="zh-CN" b="1">
              <a:solidFill>
                <a:schemeClr val="tx1"/>
              </a:solidFill>
            </a:endParaRPr>
          </a:p>
          <a:p>
            <a:pPr algn="ctr"/>
            <a:r>
              <a:rPr lang="zh-CN" altLang="en-US">
                <a:solidFill>
                  <a:schemeClr val="tx1"/>
                </a:solidFill>
              </a:rPr>
              <a:t>（视网膜</a:t>
            </a:r>
            <a:r>
              <a:rPr lang="en-US" altLang="zh-CN">
                <a:solidFill>
                  <a:schemeClr val="tx1"/>
                </a:solidFill>
              </a:rPr>
              <a:t>/</a:t>
            </a:r>
            <a:r>
              <a:rPr lang="zh-CN" altLang="en-US">
                <a:solidFill>
                  <a:schemeClr val="tx1"/>
                </a:solidFill>
              </a:rPr>
              <a:t>耳蜗</a:t>
            </a:r>
            <a:r>
              <a:rPr lang="en-US" altLang="zh-CN">
                <a:solidFill>
                  <a:schemeClr val="tx1"/>
                </a:solidFill>
              </a:rPr>
              <a:t>…</a:t>
            </a:r>
            <a:r>
              <a:rPr lang="zh-CN" altLang="en-US">
                <a:solidFill>
                  <a:schemeClr val="tx1"/>
                </a:solidFill>
              </a:rPr>
              <a:t>）</a:t>
            </a:r>
            <a:endParaRPr lang="zh-CN" altLang="en-US">
              <a:solidFill>
                <a:schemeClr val="tx1"/>
              </a:solidFill>
            </a:endParaRPr>
          </a:p>
        </p:txBody>
      </p:sp>
      <p:sp>
        <p:nvSpPr>
          <p:cNvPr id="48" name="矩形 47"/>
          <p:cNvSpPr/>
          <p:nvPr/>
        </p:nvSpPr>
        <p:spPr>
          <a:xfrm>
            <a:off x="2416997" y="1106669"/>
            <a:ext cx="4350448" cy="1688011"/>
          </a:xfrm>
          <a:prstGeom prst="rect">
            <a:avLst/>
          </a:prstGeom>
          <a:noFill/>
          <a:ln w="12700">
            <a:solidFill>
              <a:srgbClr val="92D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右箭头 48"/>
          <p:cNvSpPr/>
          <p:nvPr/>
        </p:nvSpPr>
        <p:spPr>
          <a:xfrm rot="5400000">
            <a:off x="2952993" y="784430"/>
            <a:ext cx="443030" cy="201448"/>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54349" y="2998722"/>
            <a:ext cx="1205111" cy="1092884"/>
          </a:xfrm>
          <a:prstGeom prst="rect">
            <a:avLst/>
          </a:prstGeom>
        </p:spPr>
      </p:pic>
      <p:sp>
        <p:nvSpPr>
          <p:cNvPr id="55" name="圆角矩形 54"/>
          <p:cNvSpPr/>
          <p:nvPr/>
        </p:nvSpPr>
        <p:spPr>
          <a:xfrm>
            <a:off x="3983793" y="3106668"/>
            <a:ext cx="1084985" cy="495129"/>
          </a:xfrm>
          <a:prstGeom prst="roundRect">
            <a:avLst/>
          </a:prstGeom>
          <a:solidFill>
            <a:schemeClr val="accent4">
              <a:lumMod val="60000"/>
              <a:lumOff val="4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动作细胞</a:t>
            </a:r>
            <a:endParaRPr lang="en-US" altLang="zh-CN" b="1">
              <a:solidFill>
                <a:schemeClr val="tx1"/>
              </a:solidFill>
            </a:endParaRPr>
          </a:p>
          <a:p>
            <a:pPr algn="ctr"/>
            <a:r>
              <a:rPr lang="zh-CN" altLang="en-US" b="1">
                <a:solidFill>
                  <a:schemeClr val="tx1"/>
                </a:solidFill>
              </a:rPr>
              <a:t>（伏隔核）</a:t>
            </a:r>
            <a:endParaRPr lang="zh-CN" altLang="en-US" b="1">
              <a:solidFill>
                <a:schemeClr val="tx1"/>
              </a:solidFill>
            </a:endParaRPr>
          </a:p>
        </p:txBody>
      </p:sp>
      <p:sp>
        <p:nvSpPr>
          <p:cNvPr id="57" name="圆角矩形 56"/>
          <p:cNvSpPr/>
          <p:nvPr/>
        </p:nvSpPr>
        <p:spPr>
          <a:xfrm>
            <a:off x="5570822" y="3106669"/>
            <a:ext cx="1084985" cy="495129"/>
          </a:xfrm>
          <a:prstGeom prst="roundRect">
            <a:avLst/>
          </a:prstGeom>
          <a:solidFill>
            <a:schemeClr val="accent4">
              <a:lumMod val="60000"/>
              <a:lumOff val="4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内侧前额叶皮层</a:t>
            </a:r>
            <a:endParaRPr lang="zh-CN" altLang="en-US" b="1">
              <a:solidFill>
                <a:schemeClr val="tx1"/>
              </a:solidFill>
            </a:endParaRPr>
          </a:p>
        </p:txBody>
      </p:sp>
      <p:sp>
        <p:nvSpPr>
          <p:cNvPr id="59" name="矩形 58"/>
          <p:cNvSpPr/>
          <p:nvPr/>
        </p:nvSpPr>
        <p:spPr>
          <a:xfrm>
            <a:off x="2600565" y="3403007"/>
            <a:ext cx="881182" cy="156735"/>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认知地图（海马体）</a:t>
            </a:r>
            <a:endParaRPr lang="zh-CN" altLang="en-US" sz="1200" b="1">
              <a:solidFill>
                <a:schemeClr val="tx1"/>
              </a:solidFill>
            </a:endParaRPr>
          </a:p>
        </p:txBody>
      </p:sp>
      <p:sp>
        <p:nvSpPr>
          <p:cNvPr id="61" name="右箭头 60"/>
          <p:cNvSpPr/>
          <p:nvPr/>
        </p:nvSpPr>
        <p:spPr>
          <a:xfrm rot="5400000">
            <a:off x="2947964" y="2802892"/>
            <a:ext cx="217876" cy="201448"/>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右箭头 62"/>
          <p:cNvSpPr/>
          <p:nvPr/>
        </p:nvSpPr>
        <p:spPr>
          <a:xfrm>
            <a:off x="3627967" y="3209543"/>
            <a:ext cx="269159" cy="201448"/>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右箭头 64"/>
          <p:cNvSpPr/>
          <p:nvPr/>
        </p:nvSpPr>
        <p:spPr>
          <a:xfrm>
            <a:off x="5187123" y="3255055"/>
            <a:ext cx="269159" cy="201448"/>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右箭头 66"/>
          <p:cNvSpPr/>
          <p:nvPr/>
        </p:nvSpPr>
        <p:spPr>
          <a:xfrm rot="16200000">
            <a:off x="2728587" y="4202728"/>
            <a:ext cx="423693" cy="201448"/>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圆角矩形 69"/>
          <p:cNvSpPr/>
          <p:nvPr/>
        </p:nvSpPr>
        <p:spPr>
          <a:xfrm>
            <a:off x="2072642" y="4567848"/>
            <a:ext cx="698910" cy="310150"/>
          </a:xfrm>
          <a:prstGeom prst="roundRect">
            <a:avLst/>
          </a:prstGeom>
          <a:solidFill>
            <a:schemeClr val="bg1"/>
          </a:solidFill>
          <a:ln w="127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目标</a:t>
            </a:r>
            <a:r>
              <a:rPr lang="en-US" altLang="zh-CN" b="1">
                <a:solidFill>
                  <a:schemeClr val="tx1"/>
                </a:solidFill>
              </a:rPr>
              <a:t>1</a:t>
            </a:r>
            <a:endParaRPr lang="zh-CN" altLang="en-US" b="1">
              <a:solidFill>
                <a:schemeClr val="tx1"/>
              </a:solidFill>
            </a:endParaRPr>
          </a:p>
        </p:txBody>
      </p:sp>
      <p:sp>
        <p:nvSpPr>
          <p:cNvPr id="71" name="圆角矩形 70"/>
          <p:cNvSpPr/>
          <p:nvPr/>
        </p:nvSpPr>
        <p:spPr>
          <a:xfrm>
            <a:off x="3070723" y="4567848"/>
            <a:ext cx="698910" cy="310150"/>
          </a:xfrm>
          <a:prstGeom prst="roundRect">
            <a:avLst/>
          </a:prstGeom>
          <a:solidFill>
            <a:schemeClr val="bg1"/>
          </a:solidFill>
          <a:ln w="127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目标</a:t>
            </a:r>
            <a:r>
              <a:rPr lang="en-US" altLang="zh-CN" b="1">
                <a:solidFill>
                  <a:schemeClr val="tx1"/>
                </a:solidFill>
              </a:rPr>
              <a:t>n</a:t>
            </a:r>
            <a:endParaRPr lang="zh-CN" altLang="en-US" b="1">
              <a:solidFill>
                <a:schemeClr val="tx1"/>
              </a:solidFill>
            </a:endParaRPr>
          </a:p>
        </p:txBody>
      </p:sp>
      <p:sp>
        <p:nvSpPr>
          <p:cNvPr id="72" name="矩形 71"/>
          <p:cNvSpPr/>
          <p:nvPr/>
        </p:nvSpPr>
        <p:spPr>
          <a:xfrm>
            <a:off x="2778643" y="4609590"/>
            <a:ext cx="292080" cy="156735"/>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a:solidFill>
                  <a:schemeClr val="tx1"/>
                </a:solidFill>
              </a:rPr>
              <a:t>…</a:t>
            </a:r>
            <a:endParaRPr lang="zh-CN" altLang="en-US" sz="1200" b="1">
              <a:solidFill>
                <a:schemeClr val="tx1"/>
              </a:solidFill>
            </a:endParaRPr>
          </a:p>
        </p:txBody>
      </p:sp>
      <p:sp>
        <p:nvSpPr>
          <p:cNvPr id="73" name="圆角矩形 72"/>
          <p:cNvSpPr/>
          <p:nvPr/>
        </p:nvSpPr>
        <p:spPr>
          <a:xfrm>
            <a:off x="3937073" y="3940678"/>
            <a:ext cx="1356135" cy="462747"/>
          </a:xfrm>
          <a:prstGeom prst="roundRect">
            <a:avLst/>
          </a:prstGeom>
          <a:solidFill>
            <a:schemeClr val="accent4">
              <a:lumMod val="60000"/>
              <a:lumOff val="4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多巴胺神经元（腹侧被盖区）</a:t>
            </a:r>
            <a:endParaRPr lang="zh-CN" altLang="en-US" b="1">
              <a:solidFill>
                <a:schemeClr val="tx1"/>
              </a:solidFill>
            </a:endParaRPr>
          </a:p>
        </p:txBody>
      </p:sp>
      <p:sp>
        <p:nvSpPr>
          <p:cNvPr id="74" name="右箭头 73"/>
          <p:cNvSpPr/>
          <p:nvPr/>
        </p:nvSpPr>
        <p:spPr>
          <a:xfrm rot="16200000">
            <a:off x="4379838" y="3652622"/>
            <a:ext cx="269159" cy="201448"/>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矩形 74"/>
          <p:cNvSpPr/>
          <p:nvPr/>
        </p:nvSpPr>
        <p:spPr>
          <a:xfrm>
            <a:off x="4615140" y="3708895"/>
            <a:ext cx="691517" cy="156735"/>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奖励值</a:t>
            </a:r>
            <a:endParaRPr lang="zh-CN" altLang="en-US" sz="1200" b="1">
              <a:solidFill>
                <a:schemeClr val="tx1"/>
              </a:solidFill>
            </a:endParaRPr>
          </a:p>
        </p:txBody>
      </p:sp>
      <p:sp>
        <p:nvSpPr>
          <p:cNvPr id="12" name="十字箭头 11"/>
          <p:cNvSpPr/>
          <p:nvPr/>
        </p:nvSpPr>
        <p:spPr>
          <a:xfrm>
            <a:off x="6724691" y="2913001"/>
            <a:ext cx="932556" cy="882458"/>
          </a:xfrm>
          <a:prstGeom prst="quadArrow">
            <a:avLst/>
          </a:prstGeom>
          <a:solidFill>
            <a:srgbClr val="ADCE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运动</a:t>
            </a:r>
            <a:endParaRPr lang="zh-CN" altLang="en-US" sz="1200" b="1">
              <a:solidFill>
                <a:schemeClr val="tx1"/>
              </a:solidFill>
            </a:endParaRPr>
          </a:p>
        </p:txBody>
      </p:sp>
      <p:sp>
        <p:nvSpPr>
          <p:cNvPr id="79" name="右箭头 78"/>
          <p:cNvSpPr/>
          <p:nvPr/>
        </p:nvSpPr>
        <p:spPr>
          <a:xfrm rot="5400000">
            <a:off x="3365379" y="782626"/>
            <a:ext cx="439423" cy="201448"/>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矩形 79"/>
          <p:cNvSpPr/>
          <p:nvPr/>
        </p:nvSpPr>
        <p:spPr>
          <a:xfrm>
            <a:off x="2294257" y="685283"/>
            <a:ext cx="815061" cy="156735"/>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角加速度</a:t>
            </a:r>
            <a:endParaRPr lang="zh-CN" altLang="en-US" sz="1200" b="1">
              <a:solidFill>
                <a:schemeClr val="tx1"/>
              </a:solidFill>
            </a:endParaRPr>
          </a:p>
        </p:txBody>
      </p:sp>
      <p:sp>
        <p:nvSpPr>
          <p:cNvPr id="81" name="矩形 80"/>
          <p:cNvSpPr/>
          <p:nvPr/>
        </p:nvSpPr>
        <p:spPr>
          <a:xfrm>
            <a:off x="3672139" y="702647"/>
            <a:ext cx="815061" cy="156735"/>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线加速度</a:t>
            </a:r>
            <a:endParaRPr lang="zh-CN" altLang="en-US" sz="1200" b="1">
              <a:solidFill>
                <a:schemeClr val="tx1"/>
              </a:solidFill>
            </a:endParaRPr>
          </a:p>
        </p:txBody>
      </p:sp>
      <p:sp>
        <p:nvSpPr>
          <p:cNvPr id="83" name="右箭头 82"/>
          <p:cNvSpPr/>
          <p:nvPr/>
        </p:nvSpPr>
        <p:spPr>
          <a:xfrm rot="5400000">
            <a:off x="5377826" y="772738"/>
            <a:ext cx="443030" cy="201448"/>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右箭头 83"/>
          <p:cNvSpPr/>
          <p:nvPr/>
        </p:nvSpPr>
        <p:spPr>
          <a:xfrm rot="5400000">
            <a:off x="5790212" y="770934"/>
            <a:ext cx="439423" cy="201448"/>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矩形 84"/>
          <p:cNvSpPr/>
          <p:nvPr/>
        </p:nvSpPr>
        <p:spPr>
          <a:xfrm>
            <a:off x="5038298" y="700905"/>
            <a:ext cx="489045" cy="156735"/>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视觉</a:t>
            </a:r>
            <a:endParaRPr lang="zh-CN" altLang="en-US" sz="1200" b="1">
              <a:solidFill>
                <a:schemeClr val="tx1"/>
              </a:solidFill>
            </a:endParaRPr>
          </a:p>
        </p:txBody>
      </p:sp>
      <p:sp>
        <p:nvSpPr>
          <p:cNvPr id="89" name="矩形 88"/>
          <p:cNvSpPr/>
          <p:nvPr/>
        </p:nvSpPr>
        <p:spPr>
          <a:xfrm>
            <a:off x="6082834" y="710881"/>
            <a:ext cx="489045" cy="156735"/>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听觉</a:t>
            </a:r>
            <a:endParaRPr lang="zh-CN" altLang="en-US" sz="1200" b="1">
              <a:solidFill>
                <a:schemeClr val="tx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Shape 91"/>
        <p:cNvGrpSpPr/>
        <p:nvPr/>
      </p:nvGrpSpPr>
      <p:grpSpPr>
        <a:xfrm>
          <a:off x="0" y="0"/>
          <a:ext cx="0" cy="0"/>
          <a:chOff x="0" y="0"/>
          <a:chExt cx="0" cy="0"/>
        </a:xfrm>
      </p:grpSpPr>
      <p:sp>
        <p:nvSpPr>
          <p:cNvPr id="8" name="矩形 7"/>
          <p:cNvSpPr/>
          <p:nvPr/>
        </p:nvSpPr>
        <p:spPr>
          <a:xfrm>
            <a:off x="358713" y="974549"/>
            <a:ext cx="4294208" cy="3804688"/>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圆角矩形 1"/>
          <p:cNvSpPr/>
          <p:nvPr/>
        </p:nvSpPr>
        <p:spPr>
          <a:xfrm>
            <a:off x="486035" y="1387856"/>
            <a:ext cx="1388962" cy="567159"/>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Python </a:t>
            </a:r>
            <a:r>
              <a:rPr lang="zh-CN" altLang="en-US" b="1">
                <a:solidFill>
                  <a:schemeClr val="tx1"/>
                </a:solidFill>
              </a:rPr>
              <a:t>脚本</a:t>
            </a:r>
            <a:endParaRPr lang="zh-CN" altLang="en-US" b="1">
              <a:solidFill>
                <a:schemeClr val="tx1"/>
              </a:solidFill>
            </a:endParaRPr>
          </a:p>
        </p:txBody>
      </p:sp>
      <p:sp>
        <p:nvSpPr>
          <p:cNvPr id="50" name="圆角矩形 49"/>
          <p:cNvSpPr/>
          <p:nvPr/>
        </p:nvSpPr>
        <p:spPr>
          <a:xfrm>
            <a:off x="2826050" y="1387856"/>
            <a:ext cx="1388962" cy="567159"/>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Carla</a:t>
            </a:r>
            <a:endParaRPr lang="zh-CN" altLang="en-US" b="1">
              <a:solidFill>
                <a:schemeClr val="tx1"/>
              </a:solidFill>
            </a:endParaRPr>
          </a:p>
        </p:txBody>
      </p:sp>
      <p:cxnSp>
        <p:nvCxnSpPr>
          <p:cNvPr id="6" name="直接箭头连接符 5"/>
          <p:cNvCxnSpPr>
            <a:stCxn id="2" idx="3"/>
            <a:endCxn id="50" idx="1"/>
          </p:cNvCxnSpPr>
          <p:nvPr/>
        </p:nvCxnSpPr>
        <p:spPr>
          <a:xfrm>
            <a:off x="1874999" y="1671434"/>
            <a:ext cx="951053" cy="0"/>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sp>
        <p:nvSpPr>
          <p:cNvPr id="53" name="矩形 52"/>
          <p:cNvSpPr/>
          <p:nvPr/>
        </p:nvSpPr>
        <p:spPr>
          <a:xfrm>
            <a:off x="1943327" y="1439467"/>
            <a:ext cx="814392"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导入</a:t>
            </a:r>
            <a:endParaRPr lang="zh-CN" altLang="en-US" sz="1200" b="1">
              <a:solidFill>
                <a:schemeClr val="tx1"/>
              </a:solidFill>
            </a:endParaRPr>
          </a:p>
        </p:txBody>
      </p:sp>
      <p:sp>
        <p:nvSpPr>
          <p:cNvPr id="54" name="圆角矩形 53"/>
          <p:cNvSpPr/>
          <p:nvPr/>
        </p:nvSpPr>
        <p:spPr>
          <a:xfrm>
            <a:off x="2746146" y="2342770"/>
            <a:ext cx="1560653" cy="434047"/>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err="1">
                <a:solidFill>
                  <a:schemeClr val="tx1"/>
                </a:solidFill>
              </a:rPr>
              <a:t>boost:python</a:t>
            </a:r>
            <a:endParaRPr lang="zh-CN" altLang="en-US" b="1" dirty="0">
              <a:solidFill>
                <a:schemeClr val="tx1"/>
              </a:solidFill>
            </a:endParaRPr>
          </a:p>
        </p:txBody>
      </p:sp>
      <p:sp>
        <p:nvSpPr>
          <p:cNvPr id="56" name="圆角矩形 55"/>
          <p:cNvSpPr/>
          <p:nvPr/>
        </p:nvSpPr>
        <p:spPr>
          <a:xfrm>
            <a:off x="2751781" y="3164572"/>
            <a:ext cx="1560653" cy="434047"/>
          </a:xfrm>
          <a:prstGeom prst="roundRect">
            <a:avLst/>
          </a:prstGeom>
          <a:solidFill>
            <a:schemeClr val="accent4">
              <a:lumMod val="60000"/>
              <a:lumOff val="4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LibCarla </a:t>
            </a:r>
            <a:r>
              <a:rPr lang="zh-CN" altLang="en-US" b="1">
                <a:solidFill>
                  <a:schemeClr val="tx1"/>
                </a:solidFill>
              </a:rPr>
              <a:t>客户端</a:t>
            </a:r>
            <a:endParaRPr lang="zh-CN" altLang="en-US" b="1">
              <a:solidFill>
                <a:schemeClr val="tx1"/>
              </a:solidFill>
            </a:endParaRPr>
          </a:p>
        </p:txBody>
      </p:sp>
      <p:sp>
        <p:nvSpPr>
          <p:cNvPr id="58" name="圆角矩形 57"/>
          <p:cNvSpPr/>
          <p:nvPr/>
        </p:nvSpPr>
        <p:spPr>
          <a:xfrm>
            <a:off x="2746146" y="3986374"/>
            <a:ext cx="1560653" cy="434047"/>
          </a:xfrm>
          <a:prstGeom prst="roundRect">
            <a:avLst/>
          </a:prstGeom>
          <a:solidFill>
            <a:schemeClr val="accent4">
              <a:lumMod val="60000"/>
              <a:lumOff val="4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rpc:client</a:t>
            </a:r>
            <a:endParaRPr lang="zh-CN" altLang="en-US" b="1">
              <a:solidFill>
                <a:schemeClr val="tx1"/>
              </a:solidFill>
            </a:endParaRPr>
          </a:p>
        </p:txBody>
      </p:sp>
      <p:sp>
        <p:nvSpPr>
          <p:cNvPr id="60" name="圆角矩形 59"/>
          <p:cNvSpPr/>
          <p:nvPr/>
        </p:nvSpPr>
        <p:spPr>
          <a:xfrm>
            <a:off x="5603972" y="1458393"/>
            <a:ext cx="1560653" cy="434047"/>
          </a:xfrm>
          <a:prstGeom prst="roundRect">
            <a:avLst/>
          </a:prstGeom>
          <a:solidFill>
            <a:schemeClr val="accent4">
              <a:lumMod val="60000"/>
              <a:lumOff val="4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rpc:server</a:t>
            </a:r>
            <a:endParaRPr lang="zh-CN" altLang="en-US" b="1">
              <a:solidFill>
                <a:schemeClr val="tx1"/>
              </a:solidFill>
            </a:endParaRPr>
          </a:p>
        </p:txBody>
      </p:sp>
      <p:sp>
        <p:nvSpPr>
          <p:cNvPr id="62" name="圆角矩形 61"/>
          <p:cNvSpPr/>
          <p:nvPr/>
        </p:nvSpPr>
        <p:spPr>
          <a:xfrm>
            <a:off x="5603971" y="2283259"/>
            <a:ext cx="1560653" cy="434047"/>
          </a:xfrm>
          <a:prstGeom prst="roundRect">
            <a:avLst/>
          </a:prstGeom>
          <a:solidFill>
            <a:schemeClr val="accent4">
              <a:lumMod val="60000"/>
              <a:lumOff val="4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LibCarla </a:t>
            </a:r>
            <a:r>
              <a:rPr lang="zh-CN" altLang="en-US" b="1">
                <a:solidFill>
                  <a:schemeClr val="tx1"/>
                </a:solidFill>
              </a:rPr>
              <a:t>服务端</a:t>
            </a:r>
            <a:endParaRPr lang="zh-CN" altLang="en-US" b="1">
              <a:solidFill>
                <a:schemeClr val="tx1"/>
              </a:solidFill>
            </a:endParaRPr>
          </a:p>
        </p:txBody>
      </p:sp>
      <p:sp>
        <p:nvSpPr>
          <p:cNvPr id="64" name="圆角矩形 63"/>
          <p:cNvSpPr/>
          <p:nvPr/>
        </p:nvSpPr>
        <p:spPr>
          <a:xfrm>
            <a:off x="5609009" y="3108125"/>
            <a:ext cx="1560653" cy="434047"/>
          </a:xfrm>
          <a:prstGeom prst="roundRect">
            <a:avLst/>
          </a:prstGeom>
          <a:solidFill>
            <a:schemeClr val="accent4">
              <a:lumMod val="60000"/>
              <a:lumOff val="4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smtClean="0">
                <a:solidFill>
                  <a:schemeClr val="tx1"/>
                </a:solidFill>
              </a:rPr>
              <a:t>CarlaUnreal</a:t>
            </a:r>
            <a:endParaRPr lang="zh-CN" altLang="en-US" b="1">
              <a:solidFill>
                <a:schemeClr val="tx1"/>
              </a:solidFill>
            </a:endParaRPr>
          </a:p>
        </p:txBody>
      </p:sp>
      <p:sp>
        <p:nvSpPr>
          <p:cNvPr id="66" name="圆角矩形 65"/>
          <p:cNvSpPr/>
          <p:nvPr/>
        </p:nvSpPr>
        <p:spPr>
          <a:xfrm>
            <a:off x="5609009" y="3932991"/>
            <a:ext cx="1560653" cy="491615"/>
          </a:xfrm>
          <a:prstGeom prst="roundRect">
            <a:avLst/>
          </a:prstGeom>
          <a:solidFill>
            <a:schemeClr val="accent4">
              <a:lumMod val="60000"/>
              <a:lumOff val="4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smtClean="0">
                <a:solidFill>
                  <a:schemeClr val="tx1"/>
                </a:solidFill>
              </a:rPr>
              <a:t>UnrealEngine</a:t>
            </a:r>
            <a:endParaRPr lang="zh-CN" altLang="en-US" b="1">
              <a:solidFill>
                <a:schemeClr val="tx1"/>
              </a:solidFill>
            </a:endParaRPr>
          </a:p>
        </p:txBody>
      </p:sp>
      <p:sp>
        <p:nvSpPr>
          <p:cNvPr id="68" name="矩形 67"/>
          <p:cNvSpPr/>
          <p:nvPr/>
        </p:nvSpPr>
        <p:spPr>
          <a:xfrm>
            <a:off x="5207542" y="1075337"/>
            <a:ext cx="2292753" cy="3703898"/>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3" name="直接箭头连接符 22"/>
          <p:cNvCxnSpPr>
            <a:stCxn id="50" idx="2"/>
            <a:endCxn id="54" idx="0"/>
          </p:cNvCxnSpPr>
          <p:nvPr/>
        </p:nvCxnSpPr>
        <p:spPr>
          <a:xfrm>
            <a:off x="3520531" y="1955015"/>
            <a:ext cx="5940" cy="387755"/>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p:cNvCxnSpPr>
            <a:stCxn id="54" idx="2"/>
            <a:endCxn id="56" idx="0"/>
          </p:cNvCxnSpPr>
          <p:nvPr/>
        </p:nvCxnSpPr>
        <p:spPr>
          <a:xfrm>
            <a:off x="3526473" y="2776817"/>
            <a:ext cx="5635" cy="387755"/>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a:stCxn id="56" idx="2"/>
            <a:endCxn id="58" idx="0"/>
          </p:cNvCxnSpPr>
          <p:nvPr/>
        </p:nvCxnSpPr>
        <p:spPr>
          <a:xfrm flipH="1">
            <a:off x="3526473" y="3598619"/>
            <a:ext cx="5635" cy="387755"/>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a:stCxn id="60" idx="2"/>
            <a:endCxn id="62" idx="0"/>
          </p:cNvCxnSpPr>
          <p:nvPr/>
        </p:nvCxnSpPr>
        <p:spPr>
          <a:xfrm flipH="1">
            <a:off x="6384298" y="1892440"/>
            <a:ext cx="1" cy="390819"/>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8" name="直接箭头连接符 37"/>
          <p:cNvCxnSpPr>
            <a:stCxn id="62" idx="2"/>
            <a:endCxn id="64" idx="0"/>
          </p:cNvCxnSpPr>
          <p:nvPr/>
        </p:nvCxnSpPr>
        <p:spPr>
          <a:xfrm>
            <a:off x="6384298" y="2717306"/>
            <a:ext cx="5038" cy="390819"/>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2" name="直接箭头连接符 41"/>
          <p:cNvCxnSpPr>
            <a:stCxn id="64" idx="2"/>
            <a:endCxn id="66" idx="0"/>
          </p:cNvCxnSpPr>
          <p:nvPr/>
        </p:nvCxnSpPr>
        <p:spPr>
          <a:xfrm>
            <a:off x="6389336" y="3542172"/>
            <a:ext cx="0" cy="390819"/>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sp>
        <p:nvSpPr>
          <p:cNvPr id="44" name="椭圆 43"/>
          <p:cNvSpPr/>
          <p:nvPr/>
        </p:nvSpPr>
        <p:spPr>
          <a:xfrm>
            <a:off x="7912123" y="854300"/>
            <a:ext cx="219919" cy="243066"/>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矩形 77"/>
          <p:cNvSpPr/>
          <p:nvPr/>
        </p:nvSpPr>
        <p:spPr>
          <a:xfrm>
            <a:off x="8420772" y="896183"/>
            <a:ext cx="713451"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a:solidFill>
                  <a:schemeClr val="tx1"/>
                </a:solidFill>
              </a:rPr>
              <a:t>Python</a:t>
            </a:r>
            <a:endParaRPr lang="zh-CN" altLang="en-US" sz="1200" b="1">
              <a:solidFill>
                <a:schemeClr val="tx1"/>
              </a:solidFill>
            </a:endParaRPr>
          </a:p>
        </p:txBody>
      </p:sp>
      <p:cxnSp>
        <p:nvCxnSpPr>
          <p:cNvPr id="51" name="直接箭头连接符 50"/>
          <p:cNvCxnSpPr>
            <a:stCxn id="44" idx="6"/>
            <a:endCxn id="78" idx="1"/>
          </p:cNvCxnSpPr>
          <p:nvPr/>
        </p:nvCxnSpPr>
        <p:spPr>
          <a:xfrm flipV="1">
            <a:off x="8132040" y="974549"/>
            <a:ext cx="288730" cy="1284"/>
          </a:xfrm>
          <a:prstGeom prst="straightConnector1">
            <a:avLst/>
          </a:prstGeom>
          <a:ln w="19050">
            <a:prstDash val="sysDash"/>
            <a:tailEnd type="triangle"/>
          </a:ln>
        </p:spPr>
        <p:style>
          <a:lnRef idx="1">
            <a:schemeClr val="accent1"/>
          </a:lnRef>
          <a:fillRef idx="0">
            <a:schemeClr val="accent1"/>
          </a:fillRef>
          <a:effectRef idx="0">
            <a:schemeClr val="accent1"/>
          </a:effectRef>
          <a:fontRef idx="minor">
            <a:schemeClr val="tx1"/>
          </a:fontRef>
        </p:style>
      </p:cxnSp>
      <p:sp>
        <p:nvSpPr>
          <p:cNvPr id="86" name="椭圆 85"/>
          <p:cNvSpPr/>
          <p:nvPr/>
        </p:nvSpPr>
        <p:spPr>
          <a:xfrm>
            <a:off x="7912123" y="1193669"/>
            <a:ext cx="219919" cy="243066"/>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矩形 86"/>
          <p:cNvSpPr/>
          <p:nvPr/>
        </p:nvSpPr>
        <p:spPr>
          <a:xfrm>
            <a:off x="8420772" y="1235552"/>
            <a:ext cx="713451"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a:solidFill>
                  <a:schemeClr val="tx1"/>
                </a:solidFill>
              </a:rPr>
              <a:t>C++</a:t>
            </a:r>
            <a:endParaRPr lang="zh-CN" altLang="en-US" sz="1200" b="1">
              <a:solidFill>
                <a:schemeClr val="tx1"/>
              </a:solidFill>
            </a:endParaRPr>
          </a:p>
        </p:txBody>
      </p:sp>
      <p:cxnSp>
        <p:nvCxnSpPr>
          <p:cNvPr id="88" name="直接箭头连接符 87"/>
          <p:cNvCxnSpPr>
            <a:stCxn id="86" idx="6"/>
            <a:endCxn id="87" idx="1"/>
          </p:cNvCxnSpPr>
          <p:nvPr/>
        </p:nvCxnSpPr>
        <p:spPr>
          <a:xfrm flipV="1">
            <a:off x="8132040" y="1313918"/>
            <a:ext cx="288730" cy="1284"/>
          </a:xfrm>
          <a:prstGeom prst="straightConnector1">
            <a:avLst/>
          </a:prstGeom>
          <a:ln w="19050">
            <a:prstDash val="sysDash"/>
            <a:tailEnd type="triangle"/>
          </a:ln>
        </p:spPr>
        <p:style>
          <a:lnRef idx="1">
            <a:schemeClr val="accent1"/>
          </a:lnRef>
          <a:fillRef idx="0">
            <a:schemeClr val="accent1"/>
          </a:fillRef>
          <a:effectRef idx="0">
            <a:schemeClr val="accent1"/>
          </a:effectRef>
          <a:fontRef idx="minor">
            <a:schemeClr val="tx1"/>
          </a:fontRef>
        </p:style>
      </p:cxnSp>
      <p:sp>
        <p:nvSpPr>
          <p:cNvPr id="29" name="矩形 28"/>
          <p:cNvSpPr/>
          <p:nvPr/>
        </p:nvSpPr>
        <p:spPr>
          <a:xfrm>
            <a:off x="534208" y="2238593"/>
            <a:ext cx="2036444" cy="5329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a:solidFill>
                  <a:schemeClr val="bg1">
                    <a:lumMod val="50000"/>
                  </a:schemeClr>
                </a:solidFill>
              </a:rPr>
              <a:t>PythonAPI/carla/source/</a:t>
            </a:r>
            <a:endParaRPr lang="en-US" altLang="zh-CN" sz="1200" b="1">
              <a:solidFill>
                <a:schemeClr val="bg1">
                  <a:lumMod val="50000"/>
                </a:schemeClr>
              </a:solidFill>
            </a:endParaRPr>
          </a:p>
          <a:p>
            <a:pPr algn="ctr"/>
            <a:r>
              <a:rPr lang="en-US" altLang="zh-CN" sz="1200" b="1">
                <a:solidFill>
                  <a:schemeClr val="tx1"/>
                </a:solidFill>
              </a:rPr>
              <a:t>libcarla</a:t>
            </a:r>
            <a:r>
              <a:rPr lang="en-US" altLang="zh-CN" sz="1200" b="1">
                <a:solidFill>
                  <a:schemeClr val="bg1">
                    <a:lumMod val="50000"/>
                  </a:schemeClr>
                </a:solidFill>
              </a:rPr>
              <a:t>/*.cpp: </a:t>
            </a:r>
            <a:endParaRPr lang="en-US" altLang="zh-CN" sz="1200" b="1">
              <a:solidFill>
                <a:schemeClr val="bg1">
                  <a:lumMod val="50000"/>
                </a:schemeClr>
              </a:solidFill>
            </a:endParaRPr>
          </a:p>
          <a:p>
            <a:pPr algn="ctr"/>
            <a:r>
              <a:rPr lang="en-US" altLang="zh-CN" sz="1200" b="1">
                <a:solidFill>
                  <a:schemeClr val="bg1">
                    <a:lumMod val="50000"/>
                  </a:schemeClr>
                </a:solidFill>
              </a:rPr>
              <a:t>.def(</a:t>
            </a:r>
            <a:r>
              <a:rPr lang="zh-CN" altLang="en-US" sz="1200" b="1">
                <a:solidFill>
                  <a:schemeClr val="bg1">
                    <a:lumMod val="50000"/>
                  </a:schemeClr>
                </a:solidFill>
              </a:rPr>
              <a:t>方法名</a:t>
            </a:r>
            <a:r>
              <a:rPr lang="en-US" altLang="zh-CN" sz="1200" b="1">
                <a:solidFill>
                  <a:schemeClr val="bg1">
                    <a:lumMod val="50000"/>
                  </a:schemeClr>
                </a:solidFill>
              </a:rPr>
              <a:t>, C++</a:t>
            </a:r>
            <a:r>
              <a:rPr lang="zh-CN" altLang="en-US" sz="1200" b="1">
                <a:solidFill>
                  <a:schemeClr val="bg1">
                    <a:lumMod val="50000"/>
                  </a:schemeClr>
                </a:solidFill>
              </a:rPr>
              <a:t>方法</a:t>
            </a:r>
            <a:r>
              <a:rPr lang="en-US" altLang="zh-CN" sz="1200" b="1">
                <a:solidFill>
                  <a:schemeClr val="bg1">
                    <a:lumMod val="50000"/>
                  </a:schemeClr>
                </a:solidFill>
              </a:rPr>
              <a:t>, </a:t>
            </a:r>
            <a:r>
              <a:rPr lang="zh-CN" altLang="en-US" sz="1200" b="1">
                <a:solidFill>
                  <a:schemeClr val="bg1">
                    <a:lumMod val="50000"/>
                  </a:schemeClr>
                </a:solidFill>
              </a:rPr>
              <a:t>参数</a:t>
            </a:r>
            <a:r>
              <a:rPr lang="en-US" altLang="zh-CN" sz="1200" b="1">
                <a:solidFill>
                  <a:schemeClr val="bg1">
                    <a:lumMod val="50000"/>
                  </a:schemeClr>
                </a:solidFill>
              </a:rPr>
              <a:t>)</a:t>
            </a:r>
            <a:endParaRPr lang="zh-CN" altLang="en-US" sz="1200" b="1">
              <a:solidFill>
                <a:schemeClr val="bg1">
                  <a:lumMod val="50000"/>
                </a:schemeClr>
              </a:solidFill>
            </a:endParaRPr>
          </a:p>
        </p:txBody>
      </p:sp>
      <p:sp>
        <p:nvSpPr>
          <p:cNvPr id="32" name="矩形 31"/>
          <p:cNvSpPr/>
          <p:nvPr/>
        </p:nvSpPr>
        <p:spPr>
          <a:xfrm>
            <a:off x="1147439" y="1078329"/>
            <a:ext cx="3357221" cy="1815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a:solidFill>
                  <a:schemeClr val="bg1">
                    <a:lumMod val="50000"/>
                  </a:schemeClr>
                </a:solidFill>
              </a:rPr>
              <a:t>PythonAPI/carla/source/</a:t>
            </a:r>
            <a:r>
              <a:rPr lang="en-US" altLang="zh-CN" sz="1200" b="1">
                <a:solidFill>
                  <a:schemeClr val="tx1"/>
                </a:solidFill>
              </a:rPr>
              <a:t>carla</a:t>
            </a:r>
            <a:r>
              <a:rPr lang="en-US" altLang="zh-CN" sz="1200" b="1">
                <a:solidFill>
                  <a:schemeClr val="bg1">
                    <a:lumMod val="50000"/>
                  </a:schemeClr>
                </a:solidFill>
              </a:rPr>
              <a:t>/command.py</a:t>
            </a:r>
            <a:endParaRPr lang="zh-CN" altLang="en-US" sz="1200" b="1">
              <a:solidFill>
                <a:schemeClr val="bg1">
                  <a:lumMod val="50000"/>
                </a:schemeClr>
              </a:solidFill>
            </a:endParaRPr>
          </a:p>
        </p:txBody>
      </p:sp>
      <p:sp>
        <p:nvSpPr>
          <p:cNvPr id="33" name="矩形 32"/>
          <p:cNvSpPr/>
          <p:nvPr/>
        </p:nvSpPr>
        <p:spPr>
          <a:xfrm>
            <a:off x="7561054" y="2261316"/>
            <a:ext cx="1430702" cy="3986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a:solidFill>
                  <a:schemeClr val="bg1">
                    <a:lumMod val="50000"/>
                  </a:schemeClr>
                </a:solidFill>
              </a:rPr>
              <a:t>Unreal/CarlaUE4/Plugins/Carla/Source/Carla/Game/CarlaEngine.cpp</a:t>
            </a:r>
            <a:endParaRPr lang="zh-CN" altLang="en-US" sz="1200" b="1">
              <a:solidFill>
                <a:schemeClr val="bg1">
                  <a:lumMod val="50000"/>
                </a:schemeClr>
              </a:solidFill>
            </a:endParaRPr>
          </a:p>
        </p:txBody>
      </p:sp>
      <p:sp>
        <p:nvSpPr>
          <p:cNvPr id="34" name="矩形 33"/>
          <p:cNvSpPr/>
          <p:nvPr/>
        </p:nvSpPr>
        <p:spPr>
          <a:xfrm>
            <a:off x="7532522" y="3125839"/>
            <a:ext cx="1601701" cy="3986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smtClean="0">
                <a:solidFill>
                  <a:schemeClr val="bg1">
                    <a:lumMod val="50000"/>
                  </a:schemeClr>
                </a:solidFill>
              </a:rPr>
              <a:t>Unreal/CarlaUnreal/Plugins/Carla</a:t>
            </a:r>
            <a:endParaRPr lang="zh-CN" altLang="en-US" sz="1200" b="1">
              <a:solidFill>
                <a:schemeClr val="bg1">
                  <a:lumMod val="50000"/>
                </a:schemeClr>
              </a:solidFill>
            </a:endParaRPr>
          </a:p>
        </p:txBody>
      </p:sp>
      <p:sp>
        <p:nvSpPr>
          <p:cNvPr id="36" name="矩形 35"/>
          <p:cNvSpPr/>
          <p:nvPr/>
        </p:nvSpPr>
        <p:spPr>
          <a:xfrm>
            <a:off x="7689776" y="3940222"/>
            <a:ext cx="1173257" cy="3986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smtClean="0">
                <a:solidFill>
                  <a:schemeClr val="bg1">
                    <a:lumMod val="50000"/>
                  </a:schemeClr>
                </a:solidFill>
              </a:rPr>
              <a:t>CarlaUnreal/UnrealEngine</a:t>
            </a:r>
            <a:endParaRPr lang="zh-CN" altLang="en-US" sz="1200" b="1">
              <a:solidFill>
                <a:schemeClr val="bg1">
                  <a:lumMod val="50000"/>
                </a:schemeClr>
              </a:solidFill>
            </a:endParaRPr>
          </a:p>
        </p:txBody>
      </p:sp>
      <p:sp>
        <p:nvSpPr>
          <p:cNvPr id="37" name="矩形 36"/>
          <p:cNvSpPr/>
          <p:nvPr/>
        </p:nvSpPr>
        <p:spPr>
          <a:xfrm>
            <a:off x="612101" y="3162630"/>
            <a:ext cx="1835610" cy="3056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a:solidFill>
                  <a:schemeClr val="bg1">
                    <a:lumMod val="50000"/>
                  </a:schemeClr>
                </a:solidFill>
              </a:rPr>
              <a:t>LibCarla/source/carla/</a:t>
            </a:r>
            <a:r>
              <a:rPr lang="en-US" altLang="zh-CN" sz="1200" b="1">
                <a:solidFill>
                  <a:schemeClr val="tx1"/>
                </a:solidFill>
              </a:rPr>
              <a:t>client</a:t>
            </a:r>
            <a:r>
              <a:rPr lang="en-US" altLang="zh-CN" sz="1200" b="1">
                <a:solidFill>
                  <a:schemeClr val="bg1">
                    <a:lumMod val="50000"/>
                  </a:schemeClr>
                </a:solidFill>
              </a:rPr>
              <a:t>/*.cpp</a:t>
            </a:r>
            <a:endParaRPr lang="zh-CN" altLang="en-US" sz="1200" b="1">
              <a:solidFill>
                <a:schemeClr val="bg1">
                  <a:lumMod val="50000"/>
                </a:schemeClr>
              </a:solidFill>
            </a:endParaRPr>
          </a:p>
        </p:txBody>
      </p:sp>
      <p:sp>
        <p:nvSpPr>
          <p:cNvPr id="40" name="Google Shape;92;g80294dfa11_0_4"/>
          <p:cNvSpPr txBox="1"/>
          <p:nvPr/>
        </p:nvSpPr>
        <p:spPr>
          <a:xfrm>
            <a:off x="3684979" y="426444"/>
            <a:ext cx="1890144" cy="320700"/>
          </a:xfrm>
          <a:prstGeom prst="rect">
            <a:avLst/>
          </a:prstGeom>
          <a:noFill/>
          <a:ln>
            <a:noFill/>
          </a:ln>
        </p:spPr>
        <p:txBody>
          <a:bodyPr spcFirstLastPara="1" wrap="square" lIns="0" tIns="1270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1pPr>
            <a:lvl2pPr marR="0" lvl="1"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2pPr>
            <a:lvl3pPr marR="0" lvl="2"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3pPr>
            <a:lvl4pPr marR="0" lvl="3"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4pPr>
            <a:lvl5pPr marR="0" lvl="4"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5pPr>
            <a:lvl6pPr marR="0" lvl="5"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6pPr>
            <a:lvl7pPr marR="0" lvl="6"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7pPr>
            <a:lvl8pPr marR="0" lvl="7"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8pPr>
            <a:lvl9pPr marR="0" lvl="8"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9pPr>
          </a:lstStyle>
          <a:p>
            <a:pPr marL="12700"/>
            <a:r>
              <a:rPr lang="zh-CN" altLang="en-US" sz="2400" b="1">
                <a:solidFill>
                  <a:srgbClr val="39373D"/>
                </a:solidFill>
                <a:latin typeface="Muli"/>
                <a:ea typeface="Muli"/>
                <a:cs typeface="Muli"/>
                <a:sym typeface="Muli"/>
              </a:rPr>
              <a:t>程序调用流程</a:t>
            </a:r>
            <a:endParaRPr lang="zh-CN" altLang="en-US" sz="2400" b="1">
              <a:solidFill>
                <a:srgbClr val="39373D"/>
              </a:solidFill>
              <a:latin typeface="Muli"/>
              <a:ea typeface="Muli"/>
              <a:cs typeface="Muli"/>
              <a:sym typeface="Muli"/>
            </a:endParaRPr>
          </a:p>
        </p:txBody>
      </p:sp>
      <p:sp>
        <p:nvSpPr>
          <p:cNvPr id="39" name="矩形 38"/>
          <p:cNvSpPr/>
          <p:nvPr/>
        </p:nvSpPr>
        <p:spPr>
          <a:xfrm>
            <a:off x="633225" y="4050568"/>
            <a:ext cx="1835610" cy="3056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a:solidFill>
                  <a:schemeClr val="bg1">
                    <a:lumMod val="50000"/>
                  </a:schemeClr>
                </a:solidFill>
              </a:rPr>
              <a:t>LibCarla/source/Carla/</a:t>
            </a:r>
            <a:r>
              <a:rPr lang="en-US" altLang="zh-CN" sz="1200" b="1">
                <a:solidFill>
                  <a:schemeClr val="tx1"/>
                </a:solidFill>
              </a:rPr>
              <a:t>rpc</a:t>
            </a:r>
            <a:r>
              <a:rPr lang="en-US" altLang="zh-CN" sz="1200" b="1">
                <a:solidFill>
                  <a:schemeClr val="bg1">
                    <a:lumMod val="50000"/>
                  </a:schemeClr>
                </a:solidFill>
              </a:rPr>
              <a:t>/*.cpp</a:t>
            </a:r>
            <a:endParaRPr lang="zh-CN" altLang="en-US" sz="1200" b="1">
              <a:solidFill>
                <a:schemeClr val="bg1">
                  <a:lumMod val="50000"/>
                </a:schemeClr>
              </a:solidFill>
            </a:endParaRPr>
          </a:p>
        </p:txBody>
      </p:sp>
      <p:sp>
        <p:nvSpPr>
          <p:cNvPr id="41" name="矩形 40"/>
          <p:cNvSpPr/>
          <p:nvPr/>
        </p:nvSpPr>
        <p:spPr>
          <a:xfrm>
            <a:off x="1293839" y="4844522"/>
            <a:ext cx="2423956" cy="2571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bg1">
                    <a:lumMod val="50000"/>
                  </a:schemeClr>
                </a:solidFill>
              </a:rPr>
              <a:t>以</a:t>
            </a:r>
            <a:r>
              <a:rPr lang="en-US" altLang="zh-CN" sz="1200" b="1">
                <a:solidFill>
                  <a:schemeClr val="bg1">
                    <a:lumMod val="50000"/>
                  </a:schemeClr>
                </a:solidFill>
              </a:rPr>
              <a:t>show_debug_telemetry</a:t>
            </a:r>
            <a:r>
              <a:rPr lang="zh-CN" altLang="en-US" sz="1200" b="1">
                <a:solidFill>
                  <a:schemeClr val="bg1">
                    <a:lumMod val="50000"/>
                  </a:schemeClr>
                </a:solidFill>
              </a:rPr>
              <a:t>举例</a:t>
            </a:r>
            <a:endParaRPr lang="zh-CN" altLang="en-US" sz="1200" b="1">
              <a:solidFill>
                <a:schemeClr val="bg1">
                  <a:lumMod val="50000"/>
                </a:schemeClr>
              </a:solidFill>
            </a:endParaRPr>
          </a:p>
        </p:txBody>
      </p:sp>
      <p:cxnSp>
        <p:nvCxnSpPr>
          <p:cNvPr id="25" name="肘形连接符 24"/>
          <p:cNvCxnSpPr>
            <a:stCxn id="58" idx="3"/>
            <a:endCxn id="60" idx="0"/>
          </p:cNvCxnSpPr>
          <p:nvPr/>
        </p:nvCxnSpPr>
        <p:spPr>
          <a:xfrm flipV="1">
            <a:off x="4306799" y="1458393"/>
            <a:ext cx="2077500" cy="2745005"/>
          </a:xfrm>
          <a:prstGeom prst="bentConnector4">
            <a:avLst>
              <a:gd name="adj1" fmla="val 31220"/>
              <a:gd name="adj2" fmla="val 108328"/>
            </a:avLst>
          </a:prstGeom>
          <a:ln w="19050">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8" name="矩形 7"/>
          <p:cNvSpPr/>
          <p:nvPr/>
        </p:nvSpPr>
        <p:spPr>
          <a:xfrm>
            <a:off x="1607820" y="1075055"/>
            <a:ext cx="3045460" cy="347091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矩形 52"/>
          <p:cNvSpPr/>
          <p:nvPr/>
        </p:nvSpPr>
        <p:spPr>
          <a:xfrm>
            <a:off x="3627755" y="2853690"/>
            <a:ext cx="510540" cy="1568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a:solidFill>
                  <a:schemeClr val="tx1"/>
                </a:solidFill>
              </a:rPr>
              <a:t>fork</a:t>
            </a:r>
            <a:endParaRPr lang="en-US" altLang="zh-CN" sz="1200" b="1">
              <a:solidFill>
                <a:schemeClr val="tx1"/>
              </a:solidFill>
            </a:endParaRPr>
          </a:p>
        </p:txBody>
      </p:sp>
      <p:sp>
        <p:nvSpPr>
          <p:cNvPr id="54" name="圆角矩形 53"/>
          <p:cNvSpPr/>
          <p:nvPr/>
        </p:nvSpPr>
        <p:spPr>
          <a:xfrm>
            <a:off x="2801391" y="1464565"/>
            <a:ext cx="1560653" cy="434047"/>
          </a:xfrm>
          <a:prstGeom prst="roundRect">
            <a:avLst/>
          </a:prstGeom>
          <a:solidFill>
            <a:schemeClr val="accent4">
              <a:lumMod val="60000"/>
              <a:lumOff val="40000"/>
            </a:schemeClr>
          </a:solidFill>
          <a:ln>
            <a:solidFill>
              <a:srgbClr val="2B93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sym typeface="+mn-ea"/>
              </a:rPr>
              <a:t>OpenHUTB/</a:t>
            </a:r>
            <a:endParaRPr lang="en-US" altLang="zh-CN" b="1">
              <a:solidFill>
                <a:schemeClr val="tx1"/>
              </a:solidFill>
            </a:endParaRPr>
          </a:p>
          <a:p>
            <a:pPr algn="ctr"/>
            <a:r>
              <a:rPr lang="en-US" altLang="zh-CN" b="1">
                <a:solidFill>
                  <a:schemeClr val="tx1"/>
                </a:solidFill>
                <a:sym typeface="+mn-ea"/>
              </a:rPr>
              <a:t>carla</a:t>
            </a:r>
            <a:endParaRPr lang="zh-CN" altLang="en-US" b="1" dirty="0">
              <a:solidFill>
                <a:schemeClr val="tx1"/>
              </a:solidFill>
            </a:endParaRPr>
          </a:p>
        </p:txBody>
      </p:sp>
      <p:sp>
        <p:nvSpPr>
          <p:cNvPr id="56" name="圆角矩形 55"/>
          <p:cNvSpPr/>
          <p:nvPr/>
        </p:nvSpPr>
        <p:spPr>
          <a:xfrm>
            <a:off x="2807026" y="2286367"/>
            <a:ext cx="1560653" cy="434047"/>
          </a:xfrm>
          <a:prstGeom prst="roundRect">
            <a:avLst/>
          </a:prstGeom>
          <a:solidFill>
            <a:schemeClr val="accent4">
              <a:lumMod val="60000"/>
              <a:lumOff val="4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OpenHUTB/</a:t>
            </a:r>
            <a:endParaRPr lang="en-US" altLang="zh-CN" b="1">
              <a:solidFill>
                <a:schemeClr val="tx1"/>
              </a:solidFill>
            </a:endParaRPr>
          </a:p>
          <a:p>
            <a:pPr algn="ctr"/>
            <a:r>
              <a:rPr lang="en-US" altLang="zh-CN" b="1">
                <a:solidFill>
                  <a:schemeClr val="tx1"/>
                </a:solidFill>
              </a:rPr>
              <a:t>carla</a:t>
            </a:r>
            <a:endParaRPr lang="en-US" altLang="zh-CN" b="1">
              <a:solidFill>
                <a:schemeClr val="tx1"/>
              </a:solidFill>
            </a:endParaRPr>
          </a:p>
        </p:txBody>
      </p:sp>
      <p:sp>
        <p:nvSpPr>
          <p:cNvPr id="58" name="圆角矩形 57"/>
          <p:cNvSpPr/>
          <p:nvPr/>
        </p:nvSpPr>
        <p:spPr>
          <a:xfrm>
            <a:off x="2801391" y="3108169"/>
            <a:ext cx="1560653" cy="434047"/>
          </a:xfrm>
          <a:prstGeom prst="roundRect">
            <a:avLst/>
          </a:prstGeom>
          <a:solidFill>
            <a:schemeClr val="accent4">
              <a:lumMod val="60000"/>
              <a:lumOff val="4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carla-simulator/</a:t>
            </a:r>
            <a:endParaRPr lang="en-US" altLang="zh-CN" b="1">
              <a:solidFill>
                <a:schemeClr val="tx1"/>
              </a:solidFill>
            </a:endParaRPr>
          </a:p>
          <a:p>
            <a:pPr algn="ctr"/>
            <a:r>
              <a:rPr lang="en-US" altLang="zh-CN" b="1">
                <a:solidFill>
                  <a:schemeClr val="tx1"/>
                </a:solidFill>
              </a:rPr>
              <a:t>carla</a:t>
            </a:r>
            <a:endParaRPr lang="en-US" altLang="zh-CN" b="1">
              <a:solidFill>
                <a:schemeClr val="tx1"/>
              </a:solidFill>
            </a:endParaRPr>
          </a:p>
        </p:txBody>
      </p:sp>
      <p:sp>
        <p:nvSpPr>
          <p:cNvPr id="60" name="圆角矩形 59"/>
          <p:cNvSpPr/>
          <p:nvPr/>
        </p:nvSpPr>
        <p:spPr>
          <a:xfrm>
            <a:off x="5603972" y="1458393"/>
            <a:ext cx="1560653" cy="434047"/>
          </a:xfrm>
          <a:prstGeom prst="roundRect">
            <a:avLst/>
          </a:prstGeom>
          <a:solidFill>
            <a:schemeClr val="accent4">
              <a:lumMod val="60000"/>
              <a:lumOff val="40000"/>
            </a:schemeClr>
          </a:solidFill>
          <a:ln>
            <a:solidFill>
              <a:srgbClr val="2B93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sym typeface="+mn-ea"/>
              </a:rPr>
              <a:t>OpenHUTB/</a:t>
            </a:r>
            <a:endParaRPr lang="en-US" altLang="zh-CN" b="1">
              <a:solidFill>
                <a:schemeClr val="tx1"/>
              </a:solidFill>
            </a:endParaRPr>
          </a:p>
          <a:p>
            <a:pPr algn="ctr"/>
            <a:r>
              <a:rPr lang="en-US" altLang="zh-CN" b="1">
                <a:solidFill>
                  <a:schemeClr val="tx1"/>
                </a:solidFill>
                <a:sym typeface="+mn-ea"/>
              </a:rPr>
              <a:t>UnrealEngine</a:t>
            </a:r>
            <a:endParaRPr lang="zh-CN" altLang="en-US" b="1">
              <a:solidFill>
                <a:schemeClr val="tx1"/>
              </a:solidFill>
            </a:endParaRPr>
          </a:p>
        </p:txBody>
      </p:sp>
      <p:sp>
        <p:nvSpPr>
          <p:cNvPr id="62" name="圆角矩形 61"/>
          <p:cNvSpPr/>
          <p:nvPr/>
        </p:nvSpPr>
        <p:spPr>
          <a:xfrm>
            <a:off x="5603971" y="2283259"/>
            <a:ext cx="1560653" cy="434047"/>
          </a:xfrm>
          <a:prstGeom prst="roundRect">
            <a:avLst/>
          </a:prstGeom>
          <a:solidFill>
            <a:schemeClr val="accent4">
              <a:lumMod val="60000"/>
              <a:lumOff val="4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OpenHUTB/</a:t>
            </a:r>
            <a:endParaRPr lang="en-US" altLang="zh-CN" b="1">
              <a:solidFill>
                <a:schemeClr val="tx1"/>
              </a:solidFill>
            </a:endParaRPr>
          </a:p>
          <a:p>
            <a:pPr algn="ctr"/>
            <a:r>
              <a:rPr lang="en-US" altLang="zh-CN" b="1">
                <a:solidFill>
                  <a:schemeClr val="tx1"/>
                </a:solidFill>
              </a:rPr>
              <a:t>UnrealEngine</a:t>
            </a:r>
            <a:endParaRPr lang="en-US" altLang="zh-CN" b="1">
              <a:solidFill>
                <a:schemeClr val="tx1"/>
              </a:solidFill>
            </a:endParaRPr>
          </a:p>
        </p:txBody>
      </p:sp>
      <p:sp>
        <p:nvSpPr>
          <p:cNvPr id="64" name="圆角矩形 63"/>
          <p:cNvSpPr/>
          <p:nvPr/>
        </p:nvSpPr>
        <p:spPr>
          <a:xfrm>
            <a:off x="5609009" y="3108125"/>
            <a:ext cx="1560653" cy="434047"/>
          </a:xfrm>
          <a:prstGeom prst="roundRect">
            <a:avLst/>
          </a:prstGeom>
          <a:solidFill>
            <a:schemeClr val="accent4">
              <a:lumMod val="60000"/>
              <a:lumOff val="4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CarlaUnreal/</a:t>
            </a:r>
            <a:endParaRPr lang="en-US" altLang="zh-CN" b="1">
              <a:solidFill>
                <a:schemeClr val="tx1"/>
              </a:solidFill>
            </a:endParaRPr>
          </a:p>
          <a:p>
            <a:pPr algn="ctr"/>
            <a:r>
              <a:rPr lang="en-US" altLang="zh-CN" b="1">
                <a:solidFill>
                  <a:schemeClr val="tx1"/>
                </a:solidFill>
              </a:rPr>
              <a:t>UnrealEngine/</a:t>
            </a:r>
            <a:endParaRPr lang="zh-CN" altLang="en-US" b="1">
              <a:solidFill>
                <a:schemeClr val="tx1"/>
              </a:solidFill>
            </a:endParaRPr>
          </a:p>
        </p:txBody>
      </p:sp>
      <p:sp>
        <p:nvSpPr>
          <p:cNvPr id="66" name="圆角矩形 65"/>
          <p:cNvSpPr/>
          <p:nvPr/>
        </p:nvSpPr>
        <p:spPr>
          <a:xfrm>
            <a:off x="5609009" y="3932991"/>
            <a:ext cx="1560653" cy="491615"/>
          </a:xfrm>
          <a:prstGeom prst="roundRect">
            <a:avLst/>
          </a:prstGeom>
          <a:solidFill>
            <a:schemeClr val="accent4">
              <a:lumMod val="60000"/>
              <a:lumOff val="4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EpicGames/</a:t>
            </a:r>
            <a:endParaRPr lang="en-US" altLang="zh-CN" b="1">
              <a:solidFill>
                <a:schemeClr val="tx1"/>
              </a:solidFill>
            </a:endParaRPr>
          </a:p>
          <a:p>
            <a:pPr algn="ctr"/>
            <a:r>
              <a:rPr lang="en-US" altLang="zh-CN" b="1">
                <a:solidFill>
                  <a:schemeClr val="tx1"/>
                </a:solidFill>
              </a:rPr>
              <a:t>UnrealEngine</a:t>
            </a:r>
            <a:endParaRPr lang="en-US" altLang="zh-CN" b="1">
              <a:solidFill>
                <a:schemeClr val="tx1"/>
              </a:solidFill>
            </a:endParaRPr>
          </a:p>
        </p:txBody>
      </p:sp>
      <p:sp>
        <p:nvSpPr>
          <p:cNvPr id="68" name="矩形 67"/>
          <p:cNvSpPr/>
          <p:nvPr/>
        </p:nvSpPr>
        <p:spPr>
          <a:xfrm>
            <a:off x="5207635" y="1075055"/>
            <a:ext cx="3181350" cy="347091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2" name="直接箭头连接符 41"/>
          <p:cNvCxnSpPr>
            <a:stCxn id="66" idx="0"/>
            <a:endCxn id="64" idx="2"/>
          </p:cNvCxnSpPr>
          <p:nvPr/>
        </p:nvCxnSpPr>
        <p:spPr>
          <a:xfrm flipV="1">
            <a:off x="6389336" y="3542807"/>
            <a:ext cx="0" cy="390525"/>
          </a:xfrm>
          <a:prstGeom prst="straightConnector1">
            <a:avLst/>
          </a:prstGeom>
          <a:ln w="19050">
            <a:headEnd type="none"/>
            <a:tailEnd type="triangle"/>
          </a:ln>
        </p:spPr>
        <p:style>
          <a:lnRef idx="1">
            <a:schemeClr val="accent1"/>
          </a:lnRef>
          <a:fillRef idx="0">
            <a:schemeClr val="accent1"/>
          </a:fillRef>
          <a:effectRef idx="0">
            <a:schemeClr val="accent1"/>
          </a:effectRef>
          <a:fontRef idx="minor">
            <a:schemeClr val="tx1"/>
          </a:fontRef>
        </p:style>
      </p:cxnSp>
      <p:sp>
        <p:nvSpPr>
          <p:cNvPr id="29" name="矩形 28"/>
          <p:cNvSpPr/>
          <p:nvPr/>
        </p:nvSpPr>
        <p:spPr>
          <a:xfrm>
            <a:off x="1671955" y="1409065"/>
            <a:ext cx="1074420" cy="5327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solidFill>
                  <a:schemeClr val="bg1">
                    <a:lumMod val="50000"/>
                  </a:schemeClr>
                </a:solidFill>
              </a:rPr>
              <a:t>OpenHUTB</a:t>
            </a:r>
            <a:endParaRPr lang="zh-CN" altLang="en-US" sz="1200" b="1">
              <a:solidFill>
                <a:schemeClr val="bg1">
                  <a:lumMod val="50000"/>
                </a:schemeClr>
              </a:solidFill>
            </a:endParaRPr>
          </a:p>
        </p:txBody>
      </p:sp>
      <p:sp>
        <p:nvSpPr>
          <p:cNvPr id="33" name="矩形 32"/>
          <p:cNvSpPr/>
          <p:nvPr/>
        </p:nvSpPr>
        <p:spPr>
          <a:xfrm>
            <a:off x="7383145" y="2311400"/>
            <a:ext cx="702945" cy="3987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a:solidFill>
                  <a:schemeClr val="bg1">
                    <a:lumMod val="50000"/>
                  </a:schemeClr>
                </a:solidFill>
              </a:rPr>
              <a:t>carla</a:t>
            </a:r>
            <a:endParaRPr lang="zh-CN" altLang="en-US" sz="1200" b="1">
              <a:solidFill>
                <a:schemeClr val="bg1">
                  <a:lumMod val="50000"/>
                </a:schemeClr>
              </a:solidFill>
            </a:endParaRPr>
          </a:p>
        </p:txBody>
      </p:sp>
      <p:sp>
        <p:nvSpPr>
          <p:cNvPr id="34" name="矩形 33"/>
          <p:cNvSpPr/>
          <p:nvPr/>
        </p:nvSpPr>
        <p:spPr>
          <a:xfrm>
            <a:off x="7418705" y="3126105"/>
            <a:ext cx="689610" cy="3987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smtClean="0">
                <a:solidFill>
                  <a:schemeClr val="bg1">
                    <a:lumMod val="50000"/>
                  </a:schemeClr>
                </a:solidFill>
              </a:rPr>
              <a:t>carla</a:t>
            </a:r>
            <a:endParaRPr lang="zh-CN" altLang="en-US" sz="1200" b="1" smtClean="0">
              <a:solidFill>
                <a:schemeClr val="bg1">
                  <a:lumMod val="50000"/>
                </a:schemeClr>
              </a:solidFill>
            </a:endParaRPr>
          </a:p>
        </p:txBody>
      </p:sp>
      <p:sp>
        <p:nvSpPr>
          <p:cNvPr id="36" name="矩形 35"/>
          <p:cNvSpPr/>
          <p:nvPr/>
        </p:nvSpPr>
        <p:spPr>
          <a:xfrm>
            <a:off x="7360285" y="3940810"/>
            <a:ext cx="904240" cy="3987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a:solidFill>
                  <a:schemeClr val="bg1">
                    <a:lumMod val="50000"/>
                  </a:schemeClr>
                </a:solidFill>
              </a:rPr>
              <a:t>release</a:t>
            </a:r>
            <a:endParaRPr lang="zh-CN" altLang="en-US" sz="1200" b="1">
              <a:solidFill>
                <a:schemeClr val="bg1">
                  <a:lumMod val="50000"/>
                </a:schemeClr>
              </a:solidFill>
            </a:endParaRPr>
          </a:p>
        </p:txBody>
      </p:sp>
      <p:sp>
        <p:nvSpPr>
          <p:cNvPr id="37" name="矩形 36"/>
          <p:cNvSpPr/>
          <p:nvPr/>
        </p:nvSpPr>
        <p:spPr>
          <a:xfrm>
            <a:off x="1654175" y="2322830"/>
            <a:ext cx="950595" cy="3054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a:solidFill>
                  <a:schemeClr val="bg1">
                    <a:lumMod val="50000"/>
                  </a:schemeClr>
                </a:solidFill>
              </a:rPr>
              <a:t>ue4-dev</a:t>
            </a:r>
            <a:endParaRPr lang="en-US" altLang="zh-CN" sz="1200" b="1">
              <a:solidFill>
                <a:schemeClr val="bg1">
                  <a:lumMod val="50000"/>
                </a:schemeClr>
              </a:solidFill>
            </a:endParaRPr>
          </a:p>
        </p:txBody>
      </p:sp>
      <p:sp>
        <p:nvSpPr>
          <p:cNvPr id="40" name="Google Shape;92;g80294dfa11_0_4"/>
          <p:cNvSpPr txBox="1"/>
          <p:nvPr/>
        </p:nvSpPr>
        <p:spPr>
          <a:xfrm>
            <a:off x="4058994" y="569319"/>
            <a:ext cx="1890144" cy="320700"/>
          </a:xfrm>
          <a:prstGeom prst="rect">
            <a:avLst/>
          </a:prstGeom>
          <a:noFill/>
          <a:ln>
            <a:noFill/>
          </a:ln>
        </p:spPr>
        <p:txBody>
          <a:bodyPr spcFirstLastPara="1" wrap="square" lIns="0" tIns="1270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1pPr>
            <a:lvl2pPr marR="0" lvl="1"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2pPr>
            <a:lvl3pPr marR="0" lvl="2"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3pPr>
            <a:lvl4pPr marR="0" lvl="3"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4pPr>
            <a:lvl5pPr marR="0" lvl="4"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5pPr>
            <a:lvl6pPr marR="0" lvl="5"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6pPr>
            <a:lvl7pPr marR="0" lvl="6"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7pPr>
            <a:lvl8pPr marR="0" lvl="7"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8pPr>
            <a:lvl9pPr marR="0" lvl="8"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9pPr>
          </a:lstStyle>
          <a:p>
            <a:pPr marL="12700"/>
            <a:r>
              <a:rPr lang="zh-CN" altLang="en-US" sz="2400" b="1">
                <a:solidFill>
                  <a:srgbClr val="39373D"/>
                </a:solidFill>
                <a:latin typeface="Muli"/>
                <a:ea typeface="宋体" panose="02010600030101010101" pitchFamily="2" charset="-122"/>
                <a:cs typeface="Muli"/>
                <a:sym typeface="Muli"/>
              </a:rPr>
              <a:t>仓库继承关系</a:t>
            </a:r>
            <a:endParaRPr lang="zh-CN" altLang="en-US" sz="2400" b="1">
              <a:solidFill>
                <a:srgbClr val="39373D"/>
              </a:solidFill>
              <a:latin typeface="Muli"/>
              <a:ea typeface="宋体" panose="02010600030101010101" pitchFamily="2" charset="-122"/>
              <a:cs typeface="Muli"/>
              <a:sym typeface="Muli"/>
            </a:endParaRPr>
          </a:p>
        </p:txBody>
      </p:sp>
      <p:sp>
        <p:nvSpPr>
          <p:cNvPr id="39" name="矩形 38"/>
          <p:cNvSpPr/>
          <p:nvPr/>
        </p:nvSpPr>
        <p:spPr>
          <a:xfrm>
            <a:off x="1711325" y="3149600"/>
            <a:ext cx="868045" cy="3054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a:solidFill>
                  <a:schemeClr val="bg1">
                    <a:lumMod val="50000"/>
                  </a:schemeClr>
                </a:solidFill>
              </a:rPr>
              <a:t>ue4-dev</a:t>
            </a:r>
            <a:endParaRPr lang="zh-CN" altLang="en-US" sz="1200" b="1">
              <a:solidFill>
                <a:schemeClr val="bg1">
                  <a:lumMod val="50000"/>
                </a:schemeClr>
              </a:solidFill>
            </a:endParaRPr>
          </a:p>
        </p:txBody>
      </p:sp>
      <p:sp>
        <p:nvSpPr>
          <p:cNvPr id="3" name="矩形 2"/>
          <p:cNvSpPr/>
          <p:nvPr/>
        </p:nvSpPr>
        <p:spPr>
          <a:xfrm>
            <a:off x="7204710" y="1492885"/>
            <a:ext cx="1059815" cy="3987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200" b="1">
                <a:solidFill>
                  <a:schemeClr val="bg1">
                    <a:lumMod val="50000"/>
                  </a:schemeClr>
                </a:solidFill>
              </a:rPr>
              <a:t>OpenHUTB</a:t>
            </a:r>
            <a:endParaRPr lang="zh-CN" altLang="en-US" sz="1200" b="1">
              <a:solidFill>
                <a:schemeClr val="bg1">
                  <a:lumMod val="50000"/>
                </a:schemeClr>
              </a:solidFill>
            </a:endParaRPr>
          </a:p>
        </p:txBody>
      </p:sp>
      <p:cxnSp>
        <p:nvCxnSpPr>
          <p:cNvPr id="4" name="直接箭头连接符 3"/>
          <p:cNvCxnSpPr>
            <a:stCxn id="64" idx="0"/>
            <a:endCxn id="62" idx="2"/>
          </p:cNvCxnSpPr>
          <p:nvPr/>
        </p:nvCxnSpPr>
        <p:spPr>
          <a:xfrm flipH="1" flipV="1">
            <a:off x="6384256" y="2717942"/>
            <a:ext cx="5080" cy="390525"/>
          </a:xfrm>
          <a:prstGeom prst="straightConnector1">
            <a:avLst/>
          </a:prstGeom>
          <a:ln w="1905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 name="直接箭头连接符 4"/>
          <p:cNvCxnSpPr>
            <a:stCxn id="62" idx="0"/>
            <a:endCxn id="60" idx="2"/>
          </p:cNvCxnSpPr>
          <p:nvPr/>
        </p:nvCxnSpPr>
        <p:spPr>
          <a:xfrm flipV="1">
            <a:off x="6384256" y="1893077"/>
            <a:ext cx="0" cy="390525"/>
          </a:xfrm>
          <a:prstGeom prst="straightConnector1">
            <a:avLst/>
          </a:prstGeom>
          <a:ln w="1905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 name="直接箭头连接符 6"/>
          <p:cNvCxnSpPr>
            <a:stCxn id="58" idx="0"/>
            <a:endCxn id="56" idx="2"/>
          </p:cNvCxnSpPr>
          <p:nvPr/>
        </p:nvCxnSpPr>
        <p:spPr>
          <a:xfrm flipV="1">
            <a:off x="3582001" y="2721117"/>
            <a:ext cx="5715" cy="387350"/>
          </a:xfrm>
          <a:prstGeom prst="straightConnector1">
            <a:avLst/>
          </a:prstGeom>
          <a:ln w="1905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 name="直接箭头连接符 8"/>
          <p:cNvCxnSpPr>
            <a:stCxn id="56" idx="0"/>
            <a:endCxn id="54" idx="2"/>
          </p:cNvCxnSpPr>
          <p:nvPr/>
        </p:nvCxnSpPr>
        <p:spPr>
          <a:xfrm flipH="1" flipV="1">
            <a:off x="3582001" y="1898792"/>
            <a:ext cx="5715" cy="387985"/>
          </a:xfrm>
          <a:prstGeom prst="straightConnector1">
            <a:avLst/>
          </a:prstGeom>
          <a:ln w="19050">
            <a:headEnd type="none"/>
            <a:tailEnd type="triangle"/>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6461760" y="3702050"/>
            <a:ext cx="510540" cy="1568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200" b="1">
                <a:solidFill>
                  <a:schemeClr val="tx1"/>
                </a:solidFill>
              </a:rPr>
              <a:t>fork</a:t>
            </a:r>
            <a:endParaRPr lang="en-US" altLang="zh-CN" sz="1200" b="1">
              <a:solidFill>
                <a:schemeClr val="tx1"/>
              </a:solidFill>
            </a:endParaRPr>
          </a:p>
        </p:txBody>
      </p:sp>
      <p:sp>
        <p:nvSpPr>
          <p:cNvPr id="11" name="矩形 10"/>
          <p:cNvSpPr/>
          <p:nvPr/>
        </p:nvSpPr>
        <p:spPr>
          <a:xfrm>
            <a:off x="6430010" y="2834640"/>
            <a:ext cx="510540" cy="1568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200" b="1">
                <a:solidFill>
                  <a:schemeClr val="tx1"/>
                </a:solidFill>
              </a:rPr>
              <a:t>fork</a:t>
            </a:r>
            <a:endParaRPr lang="en-US" altLang="zh-CN" sz="1200" b="1">
              <a:solidFill>
                <a:schemeClr val="tx1"/>
              </a:solidFill>
            </a:endParaRPr>
          </a:p>
        </p:txBody>
      </p:sp>
      <p:sp>
        <p:nvSpPr>
          <p:cNvPr id="12" name="矩形 11"/>
          <p:cNvSpPr/>
          <p:nvPr/>
        </p:nvSpPr>
        <p:spPr>
          <a:xfrm>
            <a:off x="6430010" y="2009140"/>
            <a:ext cx="871855" cy="1568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200" b="1">
                <a:solidFill>
                  <a:schemeClr val="tx1"/>
                </a:solidFill>
              </a:rPr>
              <a:t>checkout</a:t>
            </a:r>
            <a:endParaRPr lang="en-US" altLang="zh-CN" sz="1200" b="1">
              <a:solidFill>
                <a:schemeClr val="tx1"/>
              </a:solidFill>
            </a:endParaRPr>
          </a:p>
        </p:txBody>
      </p:sp>
      <p:sp>
        <p:nvSpPr>
          <p:cNvPr id="13" name="矩形 12"/>
          <p:cNvSpPr/>
          <p:nvPr/>
        </p:nvSpPr>
        <p:spPr>
          <a:xfrm>
            <a:off x="3627755" y="2033905"/>
            <a:ext cx="854710" cy="1568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200" b="1">
                <a:solidFill>
                  <a:schemeClr val="tx1"/>
                </a:solidFill>
              </a:rPr>
              <a:t>checkout</a:t>
            </a:r>
            <a:endParaRPr lang="en-US" altLang="zh-CN" sz="1200" b="1">
              <a:solidFill>
                <a:schemeClr val="tx1"/>
              </a:solidFill>
            </a:endParaRPr>
          </a:p>
        </p:txBody>
      </p:sp>
      <p:sp>
        <p:nvSpPr>
          <p:cNvPr id="14" name="矩形 13"/>
          <p:cNvSpPr/>
          <p:nvPr/>
        </p:nvSpPr>
        <p:spPr>
          <a:xfrm>
            <a:off x="1734185" y="1103630"/>
            <a:ext cx="950595" cy="3054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200" b="1">
                <a:solidFill>
                  <a:schemeClr val="tx1"/>
                </a:solidFill>
              </a:rPr>
              <a:t>分支名</a:t>
            </a:r>
            <a:endParaRPr lang="zh-CN" altLang="en-US" sz="1200" b="1">
              <a:solidFill>
                <a:schemeClr val="tx1"/>
              </a:solidFill>
            </a:endParaRPr>
          </a:p>
        </p:txBody>
      </p:sp>
      <p:sp>
        <p:nvSpPr>
          <p:cNvPr id="15" name="矩形 14"/>
          <p:cNvSpPr/>
          <p:nvPr/>
        </p:nvSpPr>
        <p:spPr>
          <a:xfrm>
            <a:off x="3106420" y="1108710"/>
            <a:ext cx="1066800" cy="3054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200" b="1">
                <a:solidFill>
                  <a:schemeClr val="tx1"/>
                </a:solidFill>
              </a:rPr>
              <a:t>组织</a:t>
            </a:r>
            <a:r>
              <a:rPr lang="en-US" altLang="zh-CN" sz="1200" b="1">
                <a:solidFill>
                  <a:schemeClr val="tx1"/>
                </a:solidFill>
              </a:rPr>
              <a:t>/</a:t>
            </a:r>
            <a:r>
              <a:rPr lang="zh-CN" altLang="en-US" sz="1200" b="1">
                <a:solidFill>
                  <a:schemeClr val="tx1"/>
                </a:solidFill>
              </a:rPr>
              <a:t>仓库名</a:t>
            </a:r>
            <a:endParaRPr lang="zh-CN" altLang="en-US" sz="1200" b="1">
              <a:solidFill>
                <a:schemeClr val="tx1"/>
              </a:solidFill>
            </a:endParaRPr>
          </a:p>
        </p:txBody>
      </p:sp>
      <p:sp>
        <p:nvSpPr>
          <p:cNvPr id="16" name="矩形 15"/>
          <p:cNvSpPr/>
          <p:nvPr/>
        </p:nvSpPr>
        <p:spPr>
          <a:xfrm>
            <a:off x="7259320" y="1151890"/>
            <a:ext cx="950595" cy="3054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200" b="1">
                <a:solidFill>
                  <a:schemeClr val="tx1"/>
                </a:solidFill>
              </a:rPr>
              <a:t>分支名</a:t>
            </a:r>
            <a:endParaRPr lang="zh-CN" altLang="en-US" sz="1200" b="1">
              <a:solidFill>
                <a:schemeClr val="tx1"/>
              </a:solidFill>
            </a:endParaRPr>
          </a:p>
        </p:txBody>
      </p:sp>
      <p:sp>
        <p:nvSpPr>
          <p:cNvPr id="17" name="矩形 16"/>
          <p:cNvSpPr/>
          <p:nvPr/>
        </p:nvSpPr>
        <p:spPr>
          <a:xfrm>
            <a:off x="5829935" y="1108710"/>
            <a:ext cx="1066800" cy="3054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200" b="1">
                <a:solidFill>
                  <a:schemeClr val="tx1"/>
                </a:solidFill>
              </a:rPr>
              <a:t>组织</a:t>
            </a:r>
            <a:r>
              <a:rPr lang="en-US" altLang="zh-CN" sz="1200" b="1">
                <a:solidFill>
                  <a:schemeClr val="tx1"/>
                </a:solidFill>
              </a:rPr>
              <a:t>/</a:t>
            </a:r>
            <a:r>
              <a:rPr lang="zh-CN" altLang="en-US" sz="1200" b="1">
                <a:solidFill>
                  <a:schemeClr val="tx1"/>
                </a:solidFill>
              </a:rPr>
              <a:t>仓库名</a:t>
            </a:r>
            <a:endParaRPr lang="zh-CN" altLang="en-US" sz="1200" b="1">
              <a:solidFill>
                <a:schemeClr val="tx1"/>
              </a:solidFill>
            </a:endParaRPr>
          </a:p>
        </p:txBody>
      </p:sp>
      <p:sp>
        <p:nvSpPr>
          <p:cNvPr id="18" name="矩形 17"/>
          <p:cNvSpPr/>
          <p:nvPr/>
        </p:nvSpPr>
        <p:spPr>
          <a:xfrm>
            <a:off x="2062480" y="3946525"/>
            <a:ext cx="1649095" cy="3987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800" b="1">
                <a:solidFill>
                  <a:srgbClr val="2B93F0"/>
                </a:solidFill>
              </a:rPr>
              <a:t>代理模拟器</a:t>
            </a:r>
            <a:endParaRPr lang="zh-CN" altLang="en-US" sz="1800" b="1">
              <a:solidFill>
                <a:srgbClr val="2B93F0"/>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89" name="矩形 88"/>
          <p:cNvSpPr/>
          <p:nvPr/>
        </p:nvSpPr>
        <p:spPr>
          <a:xfrm>
            <a:off x="3228348" y="2942315"/>
            <a:ext cx="684464"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b="1">
                <a:solidFill>
                  <a:schemeClr val="tx1"/>
                </a:solidFill>
              </a:rPr>
              <a:t>9.</a:t>
            </a:r>
            <a:r>
              <a:rPr lang="zh-CN" altLang="en-US" sz="800" b="1">
                <a:solidFill>
                  <a:schemeClr val="tx1"/>
                </a:solidFill>
              </a:rPr>
              <a:t>反序列化</a:t>
            </a:r>
            <a:endParaRPr lang="zh-CN" altLang="en-US" sz="800" b="1">
              <a:solidFill>
                <a:schemeClr val="tx1"/>
              </a:solidFill>
            </a:endParaRPr>
          </a:p>
        </p:txBody>
      </p:sp>
      <p:sp>
        <p:nvSpPr>
          <p:cNvPr id="85" name="矩形 84"/>
          <p:cNvSpPr/>
          <p:nvPr/>
        </p:nvSpPr>
        <p:spPr>
          <a:xfrm>
            <a:off x="3885644" y="3583625"/>
            <a:ext cx="721929"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b="1">
                <a:solidFill>
                  <a:schemeClr val="tx1"/>
                </a:solidFill>
              </a:rPr>
              <a:t>8.</a:t>
            </a:r>
            <a:r>
              <a:rPr lang="zh-CN" altLang="en-US" sz="800" b="1">
                <a:solidFill>
                  <a:schemeClr val="tx1"/>
                </a:solidFill>
              </a:rPr>
              <a:t>返回消息</a:t>
            </a:r>
            <a:endParaRPr lang="zh-CN" altLang="en-US" sz="800" b="1">
              <a:solidFill>
                <a:schemeClr val="tx1"/>
              </a:solidFill>
            </a:endParaRPr>
          </a:p>
        </p:txBody>
      </p:sp>
      <p:sp>
        <p:nvSpPr>
          <p:cNvPr id="82" name="矩形 81"/>
          <p:cNvSpPr/>
          <p:nvPr/>
        </p:nvSpPr>
        <p:spPr>
          <a:xfrm>
            <a:off x="4578932" y="1934368"/>
            <a:ext cx="653448"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b="1">
                <a:solidFill>
                  <a:schemeClr val="tx1"/>
                </a:solidFill>
              </a:rPr>
              <a:t>5.</a:t>
            </a:r>
            <a:r>
              <a:rPr lang="zh-CN" altLang="en-US" sz="800" b="1">
                <a:solidFill>
                  <a:schemeClr val="tx1"/>
                </a:solidFill>
              </a:rPr>
              <a:t>调用</a:t>
            </a:r>
            <a:endParaRPr lang="en-US" altLang="zh-CN" sz="800" b="1">
              <a:solidFill>
                <a:schemeClr val="tx1"/>
              </a:solidFill>
            </a:endParaRPr>
          </a:p>
          <a:p>
            <a:pPr algn="ctr"/>
            <a:r>
              <a:rPr lang="zh-CN" altLang="en-US" sz="800" b="1">
                <a:solidFill>
                  <a:schemeClr val="tx1"/>
                </a:solidFill>
              </a:rPr>
              <a:t>本地服务</a:t>
            </a:r>
            <a:endParaRPr lang="zh-CN" altLang="en-US" sz="800" b="1">
              <a:solidFill>
                <a:schemeClr val="tx1"/>
              </a:solidFill>
            </a:endParaRPr>
          </a:p>
        </p:txBody>
      </p:sp>
      <p:sp>
        <p:nvSpPr>
          <p:cNvPr id="81" name="矩形 80"/>
          <p:cNvSpPr/>
          <p:nvPr/>
        </p:nvSpPr>
        <p:spPr>
          <a:xfrm>
            <a:off x="4536314" y="2931402"/>
            <a:ext cx="738684"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b="1">
                <a:solidFill>
                  <a:schemeClr val="tx1"/>
                </a:solidFill>
              </a:rPr>
              <a:t>4.</a:t>
            </a:r>
            <a:r>
              <a:rPr lang="zh-CN" altLang="en-US" sz="800" b="1">
                <a:solidFill>
                  <a:schemeClr val="tx1"/>
                </a:solidFill>
              </a:rPr>
              <a:t>反序列化</a:t>
            </a:r>
            <a:endParaRPr lang="zh-CN" altLang="en-US" sz="800" b="1">
              <a:solidFill>
                <a:schemeClr val="tx1"/>
              </a:solidFill>
            </a:endParaRPr>
          </a:p>
        </p:txBody>
      </p:sp>
      <p:sp>
        <p:nvSpPr>
          <p:cNvPr id="80" name="矩形 79"/>
          <p:cNvSpPr/>
          <p:nvPr/>
        </p:nvSpPr>
        <p:spPr>
          <a:xfrm>
            <a:off x="3872567" y="3184594"/>
            <a:ext cx="721929"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b="1">
                <a:solidFill>
                  <a:schemeClr val="tx1"/>
                </a:solidFill>
              </a:rPr>
              <a:t>3.</a:t>
            </a:r>
            <a:r>
              <a:rPr lang="zh-CN" altLang="en-US" sz="800" b="1">
                <a:solidFill>
                  <a:schemeClr val="tx1"/>
                </a:solidFill>
              </a:rPr>
              <a:t>发送消息</a:t>
            </a:r>
            <a:endParaRPr lang="zh-CN" altLang="en-US" sz="800" b="1">
              <a:solidFill>
                <a:schemeClr val="tx1"/>
              </a:solidFill>
            </a:endParaRPr>
          </a:p>
        </p:txBody>
      </p:sp>
      <p:sp>
        <p:nvSpPr>
          <p:cNvPr id="79" name="矩形 78"/>
          <p:cNvSpPr/>
          <p:nvPr/>
        </p:nvSpPr>
        <p:spPr>
          <a:xfrm>
            <a:off x="2027522" y="2908894"/>
            <a:ext cx="587876"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b="1">
                <a:solidFill>
                  <a:schemeClr val="tx1"/>
                </a:solidFill>
              </a:rPr>
              <a:t>2.</a:t>
            </a:r>
            <a:r>
              <a:rPr lang="zh-CN" altLang="en-US" sz="800" b="1">
                <a:solidFill>
                  <a:schemeClr val="tx1"/>
                </a:solidFill>
              </a:rPr>
              <a:t>序列化</a:t>
            </a:r>
            <a:endParaRPr lang="zh-CN" altLang="en-US" sz="800" b="1">
              <a:solidFill>
                <a:schemeClr val="tx1"/>
              </a:solidFill>
            </a:endParaRPr>
          </a:p>
        </p:txBody>
      </p:sp>
      <p:sp>
        <p:nvSpPr>
          <p:cNvPr id="65" name="矩形 64"/>
          <p:cNvSpPr/>
          <p:nvPr/>
        </p:nvSpPr>
        <p:spPr>
          <a:xfrm>
            <a:off x="3978865" y="3849543"/>
            <a:ext cx="509328"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a:solidFill>
                  <a:schemeClr val="tx1"/>
                </a:solidFill>
              </a:rPr>
              <a:t>TCP</a:t>
            </a:r>
            <a:endParaRPr lang="zh-CN" altLang="en-US" sz="1200" b="1">
              <a:solidFill>
                <a:schemeClr val="tx1"/>
              </a:solidFill>
            </a:endParaRPr>
          </a:p>
        </p:txBody>
      </p:sp>
      <p:sp>
        <p:nvSpPr>
          <p:cNvPr id="8" name="矩形 7"/>
          <p:cNvSpPr/>
          <p:nvPr/>
        </p:nvSpPr>
        <p:spPr>
          <a:xfrm>
            <a:off x="1734265" y="843282"/>
            <a:ext cx="2235222" cy="3253799"/>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Google Shape;92;g80294dfa11_0_4"/>
          <p:cNvSpPr txBox="1"/>
          <p:nvPr/>
        </p:nvSpPr>
        <p:spPr>
          <a:xfrm>
            <a:off x="3707849" y="234659"/>
            <a:ext cx="1890144" cy="320700"/>
          </a:xfrm>
          <a:prstGeom prst="rect">
            <a:avLst/>
          </a:prstGeom>
          <a:noFill/>
          <a:ln>
            <a:noFill/>
          </a:ln>
        </p:spPr>
        <p:txBody>
          <a:bodyPr spcFirstLastPara="1" wrap="square" lIns="0" tIns="1270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1pPr>
            <a:lvl2pPr marR="0" lvl="1"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2pPr>
            <a:lvl3pPr marR="0" lvl="2"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3pPr>
            <a:lvl4pPr marR="0" lvl="3"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4pPr>
            <a:lvl5pPr marR="0" lvl="4"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5pPr>
            <a:lvl6pPr marR="0" lvl="5"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6pPr>
            <a:lvl7pPr marR="0" lvl="6"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7pPr>
            <a:lvl8pPr marR="0" lvl="7"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8pPr>
            <a:lvl9pPr marR="0" lvl="8"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9pPr>
          </a:lstStyle>
          <a:p>
            <a:pPr marL="12700" algn="ctr"/>
            <a:r>
              <a:rPr lang="en-US" altLang="zh-CN" sz="2400" b="1">
                <a:solidFill>
                  <a:srgbClr val="39373D"/>
                </a:solidFill>
                <a:latin typeface="Muli"/>
                <a:ea typeface="Muli"/>
                <a:cs typeface="Muli"/>
                <a:sym typeface="Muli"/>
              </a:rPr>
              <a:t>RPC</a:t>
            </a:r>
            <a:r>
              <a:rPr lang="zh-CN" altLang="en-US" sz="2400" b="1">
                <a:solidFill>
                  <a:srgbClr val="39373D"/>
                </a:solidFill>
                <a:latin typeface="Muli"/>
                <a:ea typeface="Muli"/>
                <a:cs typeface="Muli"/>
                <a:sym typeface="Muli"/>
              </a:rPr>
              <a:t>设计</a:t>
            </a:r>
            <a:endParaRPr lang="zh-CN" altLang="en-US" sz="2400" b="1">
              <a:solidFill>
                <a:srgbClr val="39373D"/>
              </a:solidFill>
              <a:latin typeface="Muli"/>
              <a:ea typeface="Muli"/>
              <a:cs typeface="Muli"/>
              <a:sym typeface="Muli"/>
            </a:endParaRPr>
          </a:p>
        </p:txBody>
      </p:sp>
      <p:sp>
        <p:nvSpPr>
          <p:cNvPr id="41" name="圆角矩形 40"/>
          <p:cNvSpPr/>
          <p:nvPr/>
        </p:nvSpPr>
        <p:spPr>
          <a:xfrm>
            <a:off x="2157872" y="1253245"/>
            <a:ext cx="1560653" cy="544145"/>
          </a:xfrm>
          <a:prstGeom prst="roundRect">
            <a:avLst/>
          </a:prstGeom>
          <a:solidFill>
            <a:schemeClr val="accent4">
              <a:lumMod val="60000"/>
              <a:lumOff val="4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客户端函数</a:t>
            </a:r>
            <a:endParaRPr lang="zh-CN" altLang="en-US" b="1">
              <a:solidFill>
                <a:schemeClr val="tx1"/>
              </a:solidFill>
            </a:endParaRPr>
          </a:p>
        </p:txBody>
      </p:sp>
      <p:sp>
        <p:nvSpPr>
          <p:cNvPr id="45" name="圆角矩形 44"/>
          <p:cNvSpPr/>
          <p:nvPr/>
        </p:nvSpPr>
        <p:spPr>
          <a:xfrm>
            <a:off x="2157871" y="2262189"/>
            <a:ext cx="1560653" cy="485910"/>
          </a:xfrm>
          <a:prstGeom prst="roundRect">
            <a:avLst/>
          </a:prstGeom>
          <a:solidFill>
            <a:schemeClr val="accent4">
              <a:lumMod val="60000"/>
              <a:lumOff val="4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客户端 </a:t>
            </a:r>
            <a:r>
              <a:rPr lang="en-US" altLang="zh-CN" b="1">
                <a:solidFill>
                  <a:schemeClr val="tx1"/>
                </a:solidFill>
              </a:rPr>
              <a:t>stub</a:t>
            </a:r>
            <a:endParaRPr lang="zh-CN" altLang="en-US" b="1">
              <a:solidFill>
                <a:schemeClr val="tx1"/>
              </a:solidFill>
            </a:endParaRPr>
          </a:p>
        </p:txBody>
      </p:sp>
      <p:sp>
        <p:nvSpPr>
          <p:cNvPr id="46" name="圆角矩形 45"/>
          <p:cNvSpPr/>
          <p:nvPr/>
        </p:nvSpPr>
        <p:spPr>
          <a:xfrm>
            <a:off x="2157872" y="3264764"/>
            <a:ext cx="1560653" cy="434047"/>
          </a:xfrm>
          <a:prstGeom prst="roundRect">
            <a:avLst/>
          </a:prstGeom>
          <a:solidFill>
            <a:schemeClr val="accent4">
              <a:lumMod val="60000"/>
              <a:lumOff val="4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sockets</a:t>
            </a:r>
            <a:endParaRPr lang="zh-CN" altLang="en-US" b="1">
              <a:solidFill>
                <a:schemeClr val="tx1"/>
              </a:solidFill>
            </a:endParaRPr>
          </a:p>
        </p:txBody>
      </p:sp>
      <p:sp>
        <p:nvSpPr>
          <p:cNvPr id="48" name="矩形 47"/>
          <p:cNvSpPr/>
          <p:nvPr/>
        </p:nvSpPr>
        <p:spPr>
          <a:xfrm>
            <a:off x="4497571" y="843282"/>
            <a:ext cx="2151322" cy="3253799"/>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圆角矩形 48"/>
          <p:cNvSpPr/>
          <p:nvPr/>
        </p:nvSpPr>
        <p:spPr>
          <a:xfrm>
            <a:off x="4727422" y="1253245"/>
            <a:ext cx="1560653" cy="544145"/>
          </a:xfrm>
          <a:prstGeom prst="roundRect">
            <a:avLst/>
          </a:prstGeom>
          <a:solidFill>
            <a:schemeClr val="accent4">
              <a:lumMod val="60000"/>
              <a:lumOff val="4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服务端函数</a:t>
            </a:r>
            <a:endParaRPr lang="zh-CN" altLang="en-US" b="1">
              <a:solidFill>
                <a:schemeClr val="tx1"/>
              </a:solidFill>
            </a:endParaRPr>
          </a:p>
        </p:txBody>
      </p:sp>
      <p:sp>
        <p:nvSpPr>
          <p:cNvPr id="52" name="圆角矩形 51"/>
          <p:cNvSpPr/>
          <p:nvPr/>
        </p:nvSpPr>
        <p:spPr>
          <a:xfrm>
            <a:off x="4727421" y="2262189"/>
            <a:ext cx="1560653" cy="485910"/>
          </a:xfrm>
          <a:prstGeom prst="roundRect">
            <a:avLst/>
          </a:prstGeom>
          <a:solidFill>
            <a:schemeClr val="accent4">
              <a:lumMod val="60000"/>
              <a:lumOff val="4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服务端 </a:t>
            </a:r>
            <a:r>
              <a:rPr lang="en-US" altLang="zh-CN" b="1">
                <a:solidFill>
                  <a:schemeClr val="tx1"/>
                </a:solidFill>
              </a:rPr>
              <a:t>stub</a:t>
            </a:r>
            <a:endParaRPr lang="en-US" altLang="zh-CN" b="1">
              <a:solidFill>
                <a:schemeClr val="tx1"/>
              </a:solidFill>
            </a:endParaRPr>
          </a:p>
          <a:p>
            <a:pPr algn="ctr"/>
            <a:r>
              <a:rPr lang="en-US" altLang="zh-CN" b="1">
                <a:solidFill>
                  <a:schemeClr val="tx1"/>
                </a:solidFill>
              </a:rPr>
              <a:t>(skeleton)</a:t>
            </a:r>
            <a:endParaRPr lang="zh-CN" altLang="en-US" b="1">
              <a:solidFill>
                <a:schemeClr val="tx1"/>
              </a:solidFill>
            </a:endParaRPr>
          </a:p>
        </p:txBody>
      </p:sp>
      <p:sp>
        <p:nvSpPr>
          <p:cNvPr id="55" name="圆角矩形 54"/>
          <p:cNvSpPr/>
          <p:nvPr/>
        </p:nvSpPr>
        <p:spPr>
          <a:xfrm>
            <a:off x="4727422" y="3264764"/>
            <a:ext cx="1560653" cy="434047"/>
          </a:xfrm>
          <a:prstGeom prst="roundRect">
            <a:avLst/>
          </a:prstGeom>
          <a:solidFill>
            <a:schemeClr val="accent4">
              <a:lumMod val="60000"/>
              <a:lumOff val="4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sockets</a:t>
            </a:r>
            <a:endParaRPr lang="zh-CN" altLang="en-US" b="1">
              <a:solidFill>
                <a:schemeClr val="tx1"/>
              </a:solidFill>
            </a:endParaRPr>
          </a:p>
        </p:txBody>
      </p:sp>
      <p:sp>
        <p:nvSpPr>
          <p:cNvPr id="61" name="矩形 60"/>
          <p:cNvSpPr/>
          <p:nvPr/>
        </p:nvSpPr>
        <p:spPr>
          <a:xfrm>
            <a:off x="2581471" y="4277045"/>
            <a:ext cx="713451"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客户端</a:t>
            </a:r>
            <a:endParaRPr lang="zh-CN" altLang="en-US" sz="1200" b="1">
              <a:solidFill>
                <a:schemeClr val="tx1"/>
              </a:solidFill>
            </a:endParaRPr>
          </a:p>
        </p:txBody>
      </p:sp>
      <p:sp>
        <p:nvSpPr>
          <p:cNvPr id="63" name="矩形 62"/>
          <p:cNvSpPr/>
          <p:nvPr/>
        </p:nvSpPr>
        <p:spPr>
          <a:xfrm>
            <a:off x="5151021" y="4277045"/>
            <a:ext cx="713451"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服务端</a:t>
            </a:r>
            <a:endParaRPr lang="zh-CN" altLang="en-US" sz="1200" b="1">
              <a:solidFill>
                <a:schemeClr val="tx1"/>
              </a:solidFill>
            </a:endParaRPr>
          </a:p>
        </p:txBody>
      </p:sp>
      <p:cxnSp>
        <p:nvCxnSpPr>
          <p:cNvPr id="7" name="直接箭头连接符 6"/>
          <p:cNvCxnSpPr/>
          <p:nvPr/>
        </p:nvCxnSpPr>
        <p:spPr>
          <a:xfrm>
            <a:off x="2581469" y="1797390"/>
            <a:ext cx="0" cy="46480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0" name="直接箭头连接符 9"/>
          <p:cNvCxnSpPr/>
          <p:nvPr/>
        </p:nvCxnSpPr>
        <p:spPr>
          <a:xfrm>
            <a:off x="2581469" y="2748101"/>
            <a:ext cx="0" cy="51666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p:nvPr/>
        </p:nvCxnSpPr>
        <p:spPr>
          <a:xfrm>
            <a:off x="3725667" y="3374592"/>
            <a:ext cx="985907"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p:nvPr/>
        </p:nvCxnSpPr>
        <p:spPr>
          <a:xfrm flipV="1">
            <a:off x="5183192" y="2748101"/>
            <a:ext cx="4762" cy="51666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p:nvPr/>
        </p:nvCxnSpPr>
        <p:spPr>
          <a:xfrm flipV="1">
            <a:off x="5168905" y="1797390"/>
            <a:ext cx="0" cy="46480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p:nvPr/>
        </p:nvCxnSpPr>
        <p:spPr>
          <a:xfrm>
            <a:off x="5864470" y="1797390"/>
            <a:ext cx="0" cy="46480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p:nvPr/>
        </p:nvCxnSpPr>
        <p:spPr>
          <a:xfrm>
            <a:off x="5864470" y="2748101"/>
            <a:ext cx="0" cy="51666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p:cNvCxnSpPr/>
          <p:nvPr/>
        </p:nvCxnSpPr>
        <p:spPr>
          <a:xfrm flipH="1">
            <a:off x="3728050" y="3545683"/>
            <a:ext cx="985905" cy="278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9" name="直接箭头连接符 68"/>
          <p:cNvCxnSpPr/>
          <p:nvPr/>
        </p:nvCxnSpPr>
        <p:spPr>
          <a:xfrm flipV="1">
            <a:off x="3232298" y="2748101"/>
            <a:ext cx="0" cy="51666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直接箭头连接符 70"/>
          <p:cNvCxnSpPr/>
          <p:nvPr/>
        </p:nvCxnSpPr>
        <p:spPr>
          <a:xfrm flipV="1">
            <a:off x="3232298" y="1797389"/>
            <a:ext cx="0" cy="44813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77" name="矩形 76"/>
          <p:cNvSpPr/>
          <p:nvPr/>
        </p:nvSpPr>
        <p:spPr>
          <a:xfrm>
            <a:off x="1763074" y="1918157"/>
            <a:ext cx="789586"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b="1">
                <a:solidFill>
                  <a:schemeClr val="tx1"/>
                </a:solidFill>
              </a:rPr>
              <a:t>1.</a:t>
            </a:r>
            <a:r>
              <a:rPr lang="zh-CN" altLang="en-US" sz="800" b="1">
                <a:solidFill>
                  <a:schemeClr val="tx1"/>
                </a:solidFill>
              </a:rPr>
              <a:t>客户端调用</a:t>
            </a:r>
            <a:endParaRPr lang="zh-CN" altLang="en-US" sz="800" b="1">
              <a:solidFill>
                <a:schemeClr val="tx1"/>
              </a:solidFill>
            </a:endParaRPr>
          </a:p>
        </p:txBody>
      </p:sp>
      <p:sp>
        <p:nvSpPr>
          <p:cNvPr id="83" name="矩形 82"/>
          <p:cNvSpPr/>
          <p:nvPr/>
        </p:nvSpPr>
        <p:spPr>
          <a:xfrm>
            <a:off x="5903716" y="1943088"/>
            <a:ext cx="632091"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b="1">
                <a:solidFill>
                  <a:schemeClr val="tx1"/>
                </a:solidFill>
              </a:rPr>
              <a:t>6.</a:t>
            </a:r>
            <a:r>
              <a:rPr lang="zh-CN" altLang="en-US" sz="800" b="1">
                <a:solidFill>
                  <a:schemeClr val="tx1"/>
                </a:solidFill>
              </a:rPr>
              <a:t>返回</a:t>
            </a:r>
            <a:endParaRPr lang="en-US" altLang="zh-CN" sz="800" b="1">
              <a:solidFill>
                <a:schemeClr val="tx1"/>
              </a:solidFill>
            </a:endParaRPr>
          </a:p>
          <a:p>
            <a:pPr algn="ctr"/>
            <a:r>
              <a:rPr lang="zh-CN" altLang="en-US" sz="800" b="1">
                <a:solidFill>
                  <a:schemeClr val="tx1"/>
                </a:solidFill>
              </a:rPr>
              <a:t>处理结果</a:t>
            </a:r>
            <a:endParaRPr lang="zh-CN" altLang="en-US" sz="800" b="1">
              <a:solidFill>
                <a:schemeClr val="tx1"/>
              </a:solidFill>
            </a:endParaRPr>
          </a:p>
        </p:txBody>
      </p:sp>
      <p:sp>
        <p:nvSpPr>
          <p:cNvPr id="84" name="矩形 83"/>
          <p:cNvSpPr/>
          <p:nvPr/>
        </p:nvSpPr>
        <p:spPr>
          <a:xfrm>
            <a:off x="5873577" y="2928064"/>
            <a:ext cx="632091"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b="1">
                <a:solidFill>
                  <a:schemeClr val="tx1"/>
                </a:solidFill>
              </a:rPr>
              <a:t>7.</a:t>
            </a:r>
            <a:r>
              <a:rPr lang="zh-CN" altLang="en-US" sz="800" b="1">
                <a:solidFill>
                  <a:schemeClr val="tx1"/>
                </a:solidFill>
              </a:rPr>
              <a:t>将结果序列化</a:t>
            </a:r>
            <a:endParaRPr lang="zh-CN" altLang="en-US" sz="800" b="1">
              <a:solidFill>
                <a:schemeClr val="tx1"/>
              </a:solidFill>
            </a:endParaRPr>
          </a:p>
        </p:txBody>
      </p:sp>
      <p:sp>
        <p:nvSpPr>
          <p:cNvPr id="90" name="矩形 89"/>
          <p:cNvSpPr/>
          <p:nvPr/>
        </p:nvSpPr>
        <p:spPr>
          <a:xfrm>
            <a:off x="3255031" y="1947851"/>
            <a:ext cx="632091"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b="1">
                <a:solidFill>
                  <a:schemeClr val="tx1"/>
                </a:solidFill>
              </a:rPr>
              <a:t>6.</a:t>
            </a:r>
            <a:r>
              <a:rPr lang="zh-CN" altLang="en-US" sz="800" b="1">
                <a:solidFill>
                  <a:schemeClr val="tx1"/>
                </a:solidFill>
              </a:rPr>
              <a:t>返回</a:t>
            </a:r>
            <a:endParaRPr lang="en-US" altLang="zh-CN" sz="800" b="1">
              <a:solidFill>
                <a:schemeClr val="tx1"/>
              </a:solidFill>
            </a:endParaRPr>
          </a:p>
          <a:p>
            <a:pPr algn="ctr"/>
            <a:r>
              <a:rPr lang="zh-CN" altLang="en-US" sz="800" b="1">
                <a:solidFill>
                  <a:schemeClr val="tx1"/>
                </a:solidFill>
              </a:rPr>
              <a:t>调用结果</a:t>
            </a:r>
            <a:endParaRPr lang="zh-CN" altLang="en-US" sz="800" b="1">
              <a:solidFill>
                <a:schemeClr val="tx1"/>
              </a:solidFill>
            </a:endParaRPr>
          </a:p>
        </p:txBody>
      </p:sp>
      <p:sp>
        <p:nvSpPr>
          <p:cNvPr id="34" name="矩形 33"/>
          <p:cNvSpPr/>
          <p:nvPr/>
        </p:nvSpPr>
        <p:spPr>
          <a:xfrm>
            <a:off x="4536314" y="952548"/>
            <a:ext cx="1999493"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a:solidFill>
                  <a:schemeClr val="tx1"/>
                </a:solidFill>
              </a:rPr>
              <a:t>rpc::</a:t>
            </a:r>
            <a:r>
              <a:rPr lang="en-US" altLang="zh-CN" sz="1200" smtClean="0">
                <a:solidFill>
                  <a:schemeClr val="tx1"/>
                </a:solidFill>
              </a:rPr>
              <a:t>server;</a:t>
            </a:r>
            <a:endParaRPr lang="zh-CN" altLang="en-US" sz="1200">
              <a:solidFill>
                <a:schemeClr val="tx1"/>
              </a:solidFill>
            </a:endParaRPr>
          </a:p>
        </p:txBody>
      </p:sp>
      <p:sp>
        <p:nvSpPr>
          <p:cNvPr id="35" name="矩形 34"/>
          <p:cNvSpPr/>
          <p:nvPr/>
        </p:nvSpPr>
        <p:spPr>
          <a:xfrm>
            <a:off x="1969994" y="948278"/>
            <a:ext cx="1999493"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a:solidFill>
                  <a:schemeClr val="tx1"/>
                </a:solidFill>
              </a:rPr>
              <a:t>rpc::</a:t>
            </a:r>
            <a:r>
              <a:rPr lang="en-US" altLang="zh-CN" sz="1200" smtClean="0">
                <a:solidFill>
                  <a:schemeClr val="tx1"/>
                </a:solidFill>
              </a:rPr>
              <a:t>client;</a:t>
            </a:r>
            <a:endParaRPr lang="zh-CN" altLang="en-US" sz="1200">
              <a:solidFill>
                <a:schemeClr val="tx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46" name="圆角矩形 45"/>
          <p:cNvSpPr/>
          <p:nvPr/>
        </p:nvSpPr>
        <p:spPr>
          <a:xfrm>
            <a:off x="2719023" y="901312"/>
            <a:ext cx="4490206" cy="2195354"/>
          </a:xfrm>
          <a:prstGeom prst="roundRect">
            <a:avLst>
              <a:gd name="adj" fmla="val 8967"/>
            </a:avLst>
          </a:prstGeom>
          <a:solidFill>
            <a:schemeClr val="accent6">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tx1"/>
              </a:solidFill>
            </a:endParaRPr>
          </a:p>
        </p:txBody>
      </p:sp>
      <p:sp>
        <p:nvSpPr>
          <p:cNvPr id="62" name="圆角矩形 61"/>
          <p:cNvSpPr/>
          <p:nvPr/>
        </p:nvSpPr>
        <p:spPr>
          <a:xfrm>
            <a:off x="750491" y="2888979"/>
            <a:ext cx="1475407" cy="417356"/>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Windows.mk</a:t>
            </a:r>
            <a:endParaRPr lang="zh-CN" altLang="en-US" b="1">
              <a:solidFill>
                <a:schemeClr val="tx1"/>
              </a:solidFill>
            </a:endParaRPr>
          </a:p>
        </p:txBody>
      </p:sp>
      <p:sp>
        <p:nvSpPr>
          <p:cNvPr id="64" name="圆角矩形 63"/>
          <p:cNvSpPr/>
          <p:nvPr/>
        </p:nvSpPr>
        <p:spPr>
          <a:xfrm>
            <a:off x="872778" y="2236437"/>
            <a:ext cx="1230830" cy="381657"/>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Makefile</a:t>
            </a:r>
            <a:endParaRPr lang="zh-CN" altLang="en-US" b="1">
              <a:solidFill>
                <a:schemeClr val="tx1"/>
              </a:solidFill>
            </a:endParaRPr>
          </a:p>
        </p:txBody>
      </p:sp>
      <p:sp>
        <p:nvSpPr>
          <p:cNvPr id="23" name="文本框 22"/>
          <p:cNvSpPr txBox="1"/>
          <p:nvPr/>
        </p:nvSpPr>
        <p:spPr>
          <a:xfrm>
            <a:off x="2901181" y="4605192"/>
            <a:ext cx="3649423" cy="307777"/>
          </a:xfrm>
          <a:prstGeom prst="rect">
            <a:avLst/>
          </a:prstGeom>
          <a:noFill/>
        </p:spPr>
        <p:txBody>
          <a:bodyPr wrap="square" rtlCol="0">
            <a:spAutoFit/>
          </a:bodyPr>
          <a:lstStyle/>
          <a:p>
            <a:pPr algn="ctr"/>
            <a:r>
              <a:rPr lang="en-US" altLang="zh-CN"/>
              <a:t>Util/BuildTools/*</a:t>
            </a:r>
            <a:endParaRPr lang="zh-CN" altLang="en-US"/>
          </a:p>
        </p:txBody>
      </p:sp>
      <p:cxnSp>
        <p:nvCxnSpPr>
          <p:cNvPr id="3" name="直接箭头连接符 2"/>
          <p:cNvCxnSpPr>
            <a:stCxn id="64" idx="2"/>
            <a:endCxn id="62" idx="0"/>
          </p:cNvCxnSpPr>
          <p:nvPr/>
        </p:nvCxnSpPr>
        <p:spPr>
          <a:xfrm>
            <a:off x="1488193" y="2618094"/>
            <a:ext cx="0" cy="27088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7" name="圆角矩形 16"/>
          <p:cNvSpPr/>
          <p:nvPr/>
        </p:nvSpPr>
        <p:spPr>
          <a:xfrm>
            <a:off x="2732133" y="3777467"/>
            <a:ext cx="2015165" cy="364229"/>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BuildUE4Plugins.bat</a:t>
            </a:r>
            <a:endParaRPr lang="zh-CN" altLang="en-US" b="1">
              <a:solidFill>
                <a:schemeClr val="tx1"/>
              </a:solidFill>
            </a:endParaRPr>
          </a:p>
        </p:txBody>
      </p:sp>
      <p:sp>
        <p:nvSpPr>
          <p:cNvPr id="18" name="圆角矩形 17"/>
          <p:cNvSpPr/>
          <p:nvPr/>
        </p:nvSpPr>
        <p:spPr>
          <a:xfrm>
            <a:off x="3209183" y="3213456"/>
            <a:ext cx="1061063" cy="354431"/>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Setup.bat</a:t>
            </a:r>
            <a:endParaRPr lang="zh-CN" altLang="en-US" b="1">
              <a:solidFill>
                <a:schemeClr val="tx1"/>
              </a:solidFill>
            </a:endParaRPr>
          </a:p>
        </p:txBody>
      </p:sp>
      <p:cxnSp>
        <p:nvCxnSpPr>
          <p:cNvPr id="8" name="直接箭头连接符 7"/>
          <p:cNvCxnSpPr>
            <a:stCxn id="17" idx="0"/>
            <a:endCxn id="18" idx="2"/>
          </p:cNvCxnSpPr>
          <p:nvPr/>
        </p:nvCxnSpPr>
        <p:spPr>
          <a:xfrm flipH="1" flipV="1">
            <a:off x="3739715" y="3567885"/>
            <a:ext cx="1" cy="20958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9" name="圆角矩形 28"/>
          <p:cNvSpPr/>
          <p:nvPr/>
        </p:nvSpPr>
        <p:spPr>
          <a:xfrm>
            <a:off x="2837120" y="2618095"/>
            <a:ext cx="1805153" cy="354431"/>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Build</a:t>
            </a:r>
            <a:r>
              <a:rPr lang="en-US" altLang="zh-CN" b="1">
                <a:solidFill>
                  <a:srgbClr val="C00000"/>
                </a:solidFill>
              </a:rPr>
              <a:t>LibCarla</a:t>
            </a:r>
            <a:r>
              <a:rPr lang="en-US" altLang="zh-CN" b="1">
                <a:solidFill>
                  <a:schemeClr val="tx1"/>
                </a:solidFill>
              </a:rPr>
              <a:t>.bat</a:t>
            </a:r>
            <a:endParaRPr lang="zh-CN" altLang="en-US" b="1">
              <a:solidFill>
                <a:schemeClr val="tx1"/>
              </a:solidFill>
            </a:endParaRPr>
          </a:p>
        </p:txBody>
      </p:sp>
      <p:sp>
        <p:nvSpPr>
          <p:cNvPr id="30" name="圆角矩形 29"/>
          <p:cNvSpPr/>
          <p:nvPr/>
        </p:nvSpPr>
        <p:spPr>
          <a:xfrm>
            <a:off x="2901179" y="1817227"/>
            <a:ext cx="1921836" cy="354431"/>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Build</a:t>
            </a:r>
            <a:r>
              <a:rPr lang="en-US" altLang="zh-CN" b="1">
                <a:solidFill>
                  <a:srgbClr val="C00000"/>
                </a:solidFill>
              </a:rPr>
              <a:t>PythonAPI</a:t>
            </a:r>
            <a:r>
              <a:rPr lang="en-US" altLang="zh-CN" b="1">
                <a:solidFill>
                  <a:schemeClr val="tx1"/>
                </a:solidFill>
              </a:rPr>
              <a:t>.bat</a:t>
            </a:r>
            <a:endParaRPr lang="zh-CN" altLang="en-US" b="1">
              <a:solidFill>
                <a:schemeClr val="tx1"/>
              </a:solidFill>
            </a:endParaRPr>
          </a:p>
        </p:txBody>
      </p:sp>
      <p:cxnSp>
        <p:nvCxnSpPr>
          <p:cNvPr id="16" name="直接箭头连接符 15"/>
          <p:cNvCxnSpPr>
            <a:stCxn id="29" idx="0"/>
            <a:endCxn id="30" idx="2"/>
          </p:cNvCxnSpPr>
          <p:nvPr/>
        </p:nvCxnSpPr>
        <p:spPr>
          <a:xfrm flipV="1">
            <a:off x="3739695" y="2171658"/>
            <a:ext cx="122402" cy="44643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a:stCxn id="18" idx="0"/>
            <a:endCxn id="29" idx="2"/>
          </p:cNvCxnSpPr>
          <p:nvPr/>
        </p:nvCxnSpPr>
        <p:spPr>
          <a:xfrm flipH="1" flipV="1">
            <a:off x="3739695" y="2972524"/>
            <a:ext cx="18" cy="24093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37" name="圆角矩形 36"/>
          <p:cNvSpPr/>
          <p:nvPr/>
        </p:nvSpPr>
        <p:spPr>
          <a:xfrm>
            <a:off x="4925894" y="2618094"/>
            <a:ext cx="1948696" cy="354431"/>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Build</a:t>
            </a:r>
            <a:r>
              <a:rPr lang="en-US" altLang="zh-CN" b="1">
                <a:solidFill>
                  <a:srgbClr val="C00000"/>
                </a:solidFill>
              </a:rPr>
              <a:t>OSM2ODR</a:t>
            </a:r>
            <a:r>
              <a:rPr lang="en-US" altLang="zh-CN" b="1">
                <a:solidFill>
                  <a:schemeClr val="tx1"/>
                </a:solidFill>
              </a:rPr>
              <a:t>.bat</a:t>
            </a:r>
            <a:endParaRPr lang="zh-CN" altLang="en-US" b="1">
              <a:solidFill>
                <a:schemeClr val="tx1"/>
              </a:solidFill>
            </a:endParaRPr>
          </a:p>
        </p:txBody>
      </p:sp>
      <p:cxnSp>
        <p:nvCxnSpPr>
          <p:cNvPr id="26" name="直接箭头连接符 25"/>
          <p:cNvCxnSpPr>
            <a:stCxn id="37" idx="0"/>
            <a:endCxn id="30" idx="2"/>
          </p:cNvCxnSpPr>
          <p:nvPr/>
        </p:nvCxnSpPr>
        <p:spPr>
          <a:xfrm flipH="1" flipV="1">
            <a:off x="3862099" y="2171656"/>
            <a:ext cx="2038145" cy="44643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41" name="圆角矩形 40"/>
          <p:cNvSpPr/>
          <p:nvPr/>
        </p:nvSpPr>
        <p:spPr>
          <a:xfrm>
            <a:off x="5092926" y="1801797"/>
            <a:ext cx="1921836" cy="354431"/>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Build</a:t>
            </a:r>
            <a:r>
              <a:rPr lang="en-US" altLang="zh-CN" b="1">
                <a:solidFill>
                  <a:srgbClr val="C00000"/>
                </a:solidFill>
              </a:rPr>
              <a:t>CarlaUE4</a:t>
            </a:r>
            <a:r>
              <a:rPr lang="en-US" altLang="zh-CN" b="1">
                <a:solidFill>
                  <a:schemeClr val="tx1"/>
                </a:solidFill>
              </a:rPr>
              <a:t>.bat</a:t>
            </a:r>
            <a:endParaRPr lang="zh-CN" altLang="en-US" b="1">
              <a:solidFill>
                <a:schemeClr val="tx1"/>
              </a:solidFill>
            </a:endParaRPr>
          </a:p>
        </p:txBody>
      </p:sp>
      <p:sp>
        <p:nvSpPr>
          <p:cNvPr id="47" name="圆角矩形 46"/>
          <p:cNvSpPr/>
          <p:nvPr/>
        </p:nvSpPr>
        <p:spPr>
          <a:xfrm>
            <a:off x="4401475" y="1200991"/>
            <a:ext cx="1275963" cy="354431"/>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rgbClr val="C00000"/>
                </a:solidFill>
              </a:rPr>
              <a:t>Package</a:t>
            </a:r>
            <a:r>
              <a:rPr lang="en-US" altLang="zh-CN" b="1">
                <a:solidFill>
                  <a:schemeClr val="tx1"/>
                </a:solidFill>
              </a:rPr>
              <a:t>.bat</a:t>
            </a:r>
            <a:endParaRPr lang="zh-CN" altLang="en-US" b="1">
              <a:solidFill>
                <a:schemeClr val="tx1"/>
              </a:solidFill>
            </a:endParaRPr>
          </a:p>
        </p:txBody>
      </p:sp>
      <p:cxnSp>
        <p:nvCxnSpPr>
          <p:cNvPr id="33" name="肘形连接符 32"/>
          <p:cNvCxnSpPr>
            <a:stCxn id="62" idx="2"/>
            <a:endCxn id="17" idx="2"/>
          </p:cNvCxnSpPr>
          <p:nvPr/>
        </p:nvCxnSpPr>
        <p:spPr>
          <a:xfrm rot="16200000" flipH="1">
            <a:off x="2196276" y="2598255"/>
            <a:ext cx="835359" cy="2251521"/>
          </a:xfrm>
          <a:prstGeom prst="bentConnector3">
            <a:avLst>
              <a:gd name="adj1" fmla="val 127365"/>
            </a:avLst>
          </a:prstGeom>
          <a:ln w="19050">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6" name="直接箭头连接符 5"/>
          <p:cNvCxnSpPr/>
          <p:nvPr/>
        </p:nvCxnSpPr>
        <p:spPr>
          <a:xfrm flipV="1">
            <a:off x="3739694" y="2171657"/>
            <a:ext cx="2314150" cy="44643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9" name="直接箭头连接符 8"/>
          <p:cNvCxnSpPr>
            <a:stCxn id="37" idx="0"/>
            <a:endCxn id="41" idx="2"/>
          </p:cNvCxnSpPr>
          <p:nvPr/>
        </p:nvCxnSpPr>
        <p:spPr>
          <a:xfrm flipV="1">
            <a:off x="5900242" y="2156226"/>
            <a:ext cx="153602" cy="46186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a:stCxn id="30" idx="0"/>
            <a:endCxn id="47" idx="2"/>
          </p:cNvCxnSpPr>
          <p:nvPr/>
        </p:nvCxnSpPr>
        <p:spPr>
          <a:xfrm flipV="1">
            <a:off x="3862097" y="1555422"/>
            <a:ext cx="1177358" cy="26180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a:stCxn id="41" idx="0"/>
            <a:endCxn id="47" idx="2"/>
          </p:cNvCxnSpPr>
          <p:nvPr/>
        </p:nvCxnSpPr>
        <p:spPr>
          <a:xfrm flipH="1" flipV="1">
            <a:off x="5039457" y="1555422"/>
            <a:ext cx="1014389" cy="24637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4" name="文本框 23"/>
          <p:cNvSpPr txBox="1"/>
          <p:nvPr/>
        </p:nvSpPr>
        <p:spPr>
          <a:xfrm>
            <a:off x="6020707" y="1517005"/>
            <a:ext cx="1302947" cy="307777"/>
          </a:xfrm>
          <a:prstGeom prst="rect">
            <a:avLst/>
          </a:prstGeom>
          <a:noFill/>
        </p:spPr>
        <p:txBody>
          <a:bodyPr wrap="square" rtlCol="0">
            <a:spAutoFit/>
          </a:bodyPr>
          <a:lstStyle/>
          <a:p>
            <a:pPr algn="ctr"/>
            <a:r>
              <a:rPr lang="en-US" altLang="zh-CN"/>
              <a:t>make </a:t>
            </a:r>
            <a:r>
              <a:rPr lang="en-US" altLang="zh-CN">
                <a:solidFill>
                  <a:srgbClr val="C00000"/>
                </a:solidFill>
              </a:rPr>
              <a:t>launch</a:t>
            </a:r>
            <a:endParaRPr lang="zh-CN" altLang="en-US">
              <a:solidFill>
                <a:srgbClr val="C00000"/>
              </a:solidFill>
            </a:endParaRPr>
          </a:p>
        </p:txBody>
      </p:sp>
      <p:sp>
        <p:nvSpPr>
          <p:cNvPr id="25" name="文本框 24"/>
          <p:cNvSpPr txBox="1"/>
          <p:nvPr/>
        </p:nvSpPr>
        <p:spPr>
          <a:xfrm>
            <a:off x="2451185" y="1523465"/>
            <a:ext cx="1950288" cy="307777"/>
          </a:xfrm>
          <a:prstGeom prst="rect">
            <a:avLst/>
          </a:prstGeom>
          <a:noFill/>
        </p:spPr>
        <p:txBody>
          <a:bodyPr wrap="square" rtlCol="0">
            <a:spAutoFit/>
          </a:bodyPr>
          <a:lstStyle/>
          <a:p>
            <a:pPr algn="ctr"/>
            <a:r>
              <a:rPr lang="en-US" altLang="zh-CN"/>
              <a:t>make </a:t>
            </a:r>
            <a:r>
              <a:rPr lang="en-US" altLang="zh-CN">
                <a:solidFill>
                  <a:srgbClr val="C00000"/>
                </a:solidFill>
              </a:rPr>
              <a:t>PythonAPI</a:t>
            </a:r>
            <a:endParaRPr lang="zh-CN" altLang="en-US">
              <a:solidFill>
                <a:srgbClr val="C00000"/>
              </a:solidFill>
            </a:endParaRPr>
          </a:p>
        </p:txBody>
      </p:sp>
      <p:sp>
        <p:nvSpPr>
          <p:cNvPr id="27" name="文本框 26"/>
          <p:cNvSpPr txBox="1"/>
          <p:nvPr/>
        </p:nvSpPr>
        <p:spPr>
          <a:xfrm>
            <a:off x="2406587" y="2310317"/>
            <a:ext cx="1432186" cy="307777"/>
          </a:xfrm>
          <a:prstGeom prst="rect">
            <a:avLst/>
          </a:prstGeom>
          <a:noFill/>
        </p:spPr>
        <p:txBody>
          <a:bodyPr wrap="square" rtlCol="0">
            <a:spAutoFit/>
          </a:bodyPr>
          <a:lstStyle/>
          <a:p>
            <a:pPr algn="ctr"/>
            <a:r>
              <a:rPr lang="en-US" altLang="zh-CN"/>
              <a:t>make </a:t>
            </a:r>
            <a:r>
              <a:rPr lang="en-US" altLang="zh-CN">
                <a:solidFill>
                  <a:srgbClr val="C00000"/>
                </a:solidFill>
              </a:rPr>
              <a:t>LibCarla</a:t>
            </a:r>
            <a:endParaRPr lang="zh-CN" altLang="en-US">
              <a:solidFill>
                <a:srgbClr val="C00000"/>
              </a:solidFill>
            </a:endParaRPr>
          </a:p>
        </p:txBody>
      </p:sp>
      <p:sp>
        <p:nvSpPr>
          <p:cNvPr id="28" name="文本框 27"/>
          <p:cNvSpPr txBox="1"/>
          <p:nvPr/>
        </p:nvSpPr>
        <p:spPr>
          <a:xfrm>
            <a:off x="5926290" y="2333784"/>
            <a:ext cx="1397362" cy="307777"/>
          </a:xfrm>
          <a:prstGeom prst="rect">
            <a:avLst/>
          </a:prstGeom>
          <a:noFill/>
        </p:spPr>
        <p:txBody>
          <a:bodyPr wrap="square" rtlCol="0">
            <a:spAutoFit/>
          </a:bodyPr>
          <a:lstStyle/>
          <a:p>
            <a:pPr algn="ctr"/>
            <a:r>
              <a:rPr lang="en-US" altLang="zh-CN"/>
              <a:t>make </a:t>
            </a:r>
            <a:r>
              <a:rPr lang="en-US" altLang="zh-CN">
                <a:solidFill>
                  <a:srgbClr val="C00000"/>
                </a:solidFill>
              </a:rPr>
              <a:t>osm2odr</a:t>
            </a:r>
            <a:endParaRPr lang="zh-CN" altLang="en-US">
              <a:solidFill>
                <a:srgbClr val="C00000"/>
              </a:solidFill>
            </a:endParaRPr>
          </a:p>
        </p:txBody>
      </p:sp>
      <p:sp>
        <p:nvSpPr>
          <p:cNvPr id="31" name="文本框 30"/>
          <p:cNvSpPr txBox="1"/>
          <p:nvPr/>
        </p:nvSpPr>
        <p:spPr>
          <a:xfrm>
            <a:off x="4258483" y="3227089"/>
            <a:ext cx="1149947" cy="307777"/>
          </a:xfrm>
          <a:prstGeom prst="rect">
            <a:avLst/>
          </a:prstGeom>
          <a:noFill/>
        </p:spPr>
        <p:txBody>
          <a:bodyPr wrap="square" rtlCol="0">
            <a:spAutoFit/>
          </a:bodyPr>
          <a:lstStyle/>
          <a:p>
            <a:pPr algn="ctr"/>
            <a:r>
              <a:rPr lang="en-US" altLang="zh-CN"/>
              <a:t>make </a:t>
            </a:r>
            <a:r>
              <a:rPr lang="en-US" altLang="zh-CN">
                <a:solidFill>
                  <a:srgbClr val="C00000"/>
                </a:solidFill>
              </a:rPr>
              <a:t>setup</a:t>
            </a:r>
            <a:endParaRPr lang="zh-CN" altLang="en-US">
              <a:solidFill>
                <a:srgbClr val="C00000"/>
              </a:solidFill>
            </a:endParaRPr>
          </a:p>
        </p:txBody>
      </p:sp>
      <p:sp>
        <p:nvSpPr>
          <p:cNvPr id="32" name="文本框 31"/>
          <p:cNvSpPr txBox="1"/>
          <p:nvPr/>
        </p:nvSpPr>
        <p:spPr>
          <a:xfrm>
            <a:off x="4642273" y="3794505"/>
            <a:ext cx="2238419" cy="307777"/>
          </a:xfrm>
          <a:prstGeom prst="rect">
            <a:avLst/>
          </a:prstGeom>
          <a:noFill/>
        </p:spPr>
        <p:txBody>
          <a:bodyPr wrap="square" rtlCol="0">
            <a:spAutoFit/>
          </a:bodyPr>
          <a:lstStyle/>
          <a:p>
            <a:pPr algn="ctr"/>
            <a:r>
              <a:rPr lang="en-US" altLang="zh-CN"/>
              <a:t>make </a:t>
            </a:r>
            <a:r>
              <a:rPr lang="en-US" altLang="zh-CN">
                <a:solidFill>
                  <a:srgbClr val="C00000"/>
                </a:solidFill>
              </a:rPr>
              <a:t>downloadplugin</a:t>
            </a:r>
            <a:endParaRPr lang="zh-CN" altLang="en-US">
              <a:solidFill>
                <a:srgbClr val="C00000"/>
              </a:solidFill>
            </a:endParaRPr>
          </a:p>
        </p:txBody>
      </p:sp>
      <p:sp>
        <p:nvSpPr>
          <p:cNvPr id="34" name="文本框 33"/>
          <p:cNvSpPr txBox="1"/>
          <p:nvPr/>
        </p:nvSpPr>
        <p:spPr>
          <a:xfrm>
            <a:off x="5254140" y="2229718"/>
            <a:ext cx="698681" cy="246221"/>
          </a:xfrm>
          <a:prstGeom prst="rect">
            <a:avLst/>
          </a:prstGeom>
          <a:noFill/>
        </p:spPr>
        <p:txBody>
          <a:bodyPr wrap="square" rtlCol="0">
            <a:spAutoFit/>
          </a:bodyPr>
          <a:lstStyle/>
          <a:p>
            <a:pPr algn="ctr"/>
            <a:r>
              <a:rPr lang="en-US" altLang="zh-CN" sz="1000"/>
              <a:t>server</a:t>
            </a:r>
            <a:endParaRPr lang="zh-CN" altLang="en-US" sz="1000"/>
          </a:p>
        </p:txBody>
      </p:sp>
      <p:sp>
        <p:nvSpPr>
          <p:cNvPr id="36" name="文本框 35"/>
          <p:cNvSpPr txBox="1"/>
          <p:nvPr/>
        </p:nvSpPr>
        <p:spPr>
          <a:xfrm>
            <a:off x="3666091" y="2246693"/>
            <a:ext cx="698681" cy="246221"/>
          </a:xfrm>
          <a:prstGeom prst="rect">
            <a:avLst/>
          </a:prstGeom>
          <a:noFill/>
        </p:spPr>
        <p:txBody>
          <a:bodyPr wrap="square" rtlCol="0">
            <a:spAutoFit/>
          </a:bodyPr>
          <a:lstStyle/>
          <a:p>
            <a:pPr algn="ctr"/>
            <a:r>
              <a:rPr lang="en-US" altLang="zh-CN" sz="1000"/>
              <a:t>client</a:t>
            </a:r>
            <a:endParaRPr lang="zh-CN" altLang="en-US" sz="1000"/>
          </a:p>
        </p:txBody>
      </p:sp>
      <p:sp>
        <p:nvSpPr>
          <p:cNvPr id="38" name="Google Shape;92;g80294dfa11_0_4"/>
          <p:cNvSpPr txBox="1"/>
          <p:nvPr/>
        </p:nvSpPr>
        <p:spPr>
          <a:xfrm>
            <a:off x="3518284" y="286296"/>
            <a:ext cx="1890144" cy="320700"/>
          </a:xfrm>
          <a:prstGeom prst="rect">
            <a:avLst/>
          </a:prstGeom>
          <a:noFill/>
          <a:ln>
            <a:noFill/>
          </a:ln>
        </p:spPr>
        <p:txBody>
          <a:bodyPr spcFirstLastPara="1" wrap="square" lIns="0" tIns="1270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1pPr>
            <a:lvl2pPr marR="0" lvl="1"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2pPr>
            <a:lvl3pPr marR="0" lvl="2"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3pPr>
            <a:lvl4pPr marR="0" lvl="3"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4pPr>
            <a:lvl5pPr marR="0" lvl="4"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5pPr>
            <a:lvl6pPr marR="0" lvl="5"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6pPr>
            <a:lvl7pPr marR="0" lvl="6"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7pPr>
            <a:lvl8pPr marR="0" lvl="7"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8pPr>
            <a:lvl9pPr marR="0" lvl="8"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9pPr>
          </a:lstStyle>
          <a:p>
            <a:pPr marL="12700" algn="ctr"/>
            <a:r>
              <a:rPr lang="zh-CN" altLang="en-US" sz="2400" b="1">
                <a:solidFill>
                  <a:srgbClr val="39373D"/>
                </a:solidFill>
                <a:latin typeface="Muli"/>
                <a:ea typeface="Muli"/>
                <a:cs typeface="Muli"/>
                <a:sym typeface="Muli"/>
              </a:rPr>
              <a:t>构建流程</a:t>
            </a:r>
            <a:endParaRPr lang="zh-CN" altLang="en-US" sz="2400" b="1">
              <a:solidFill>
                <a:srgbClr val="39373D"/>
              </a:solidFill>
              <a:latin typeface="Muli"/>
              <a:ea typeface="Muli"/>
              <a:cs typeface="Muli"/>
              <a:sym typeface="Muli"/>
            </a:endParaRPr>
          </a:p>
        </p:txBody>
      </p:sp>
      <p:sp>
        <p:nvSpPr>
          <p:cNvPr id="35" name="文本框 34"/>
          <p:cNvSpPr txBox="1"/>
          <p:nvPr/>
        </p:nvSpPr>
        <p:spPr>
          <a:xfrm>
            <a:off x="5641379" y="1192974"/>
            <a:ext cx="1393717" cy="307777"/>
          </a:xfrm>
          <a:prstGeom prst="rect">
            <a:avLst/>
          </a:prstGeom>
          <a:noFill/>
        </p:spPr>
        <p:txBody>
          <a:bodyPr wrap="square" rtlCol="0">
            <a:spAutoFit/>
          </a:bodyPr>
          <a:lstStyle/>
          <a:p>
            <a:pPr algn="ctr"/>
            <a:r>
              <a:rPr lang="en-US" altLang="zh-CN"/>
              <a:t>make </a:t>
            </a:r>
            <a:r>
              <a:rPr lang="en-US" altLang="zh-CN">
                <a:solidFill>
                  <a:srgbClr val="C00000"/>
                </a:solidFill>
              </a:rPr>
              <a:t>package</a:t>
            </a:r>
            <a:endParaRPr lang="zh-CN" altLang="en-US">
              <a:solidFill>
                <a:srgbClr val="C00000"/>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62" name="圆角矩形 61"/>
          <p:cNvSpPr/>
          <p:nvPr/>
        </p:nvSpPr>
        <p:spPr>
          <a:xfrm>
            <a:off x="772716" y="1803764"/>
            <a:ext cx="1475407" cy="417356"/>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Linux.mk</a:t>
            </a:r>
            <a:endParaRPr lang="zh-CN" altLang="en-US" b="1">
              <a:solidFill>
                <a:schemeClr val="tx1"/>
              </a:solidFill>
            </a:endParaRPr>
          </a:p>
        </p:txBody>
      </p:sp>
      <p:sp>
        <p:nvSpPr>
          <p:cNvPr id="64" name="圆角矩形 63"/>
          <p:cNvSpPr/>
          <p:nvPr/>
        </p:nvSpPr>
        <p:spPr>
          <a:xfrm>
            <a:off x="895003" y="1151222"/>
            <a:ext cx="1230830" cy="381657"/>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Makefile</a:t>
            </a:r>
            <a:endParaRPr lang="zh-CN" altLang="en-US" b="1">
              <a:solidFill>
                <a:schemeClr val="tx1"/>
              </a:solidFill>
            </a:endParaRPr>
          </a:p>
        </p:txBody>
      </p:sp>
      <p:cxnSp>
        <p:nvCxnSpPr>
          <p:cNvPr id="3" name="直接箭头连接符 2"/>
          <p:cNvCxnSpPr>
            <a:stCxn id="64" idx="2"/>
            <a:endCxn id="62" idx="0"/>
          </p:cNvCxnSpPr>
          <p:nvPr/>
        </p:nvCxnSpPr>
        <p:spPr>
          <a:xfrm>
            <a:off x="1509783" y="1532879"/>
            <a:ext cx="635" cy="27114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7" name="圆角矩形 16"/>
          <p:cNvSpPr/>
          <p:nvPr/>
        </p:nvSpPr>
        <p:spPr>
          <a:xfrm>
            <a:off x="970350" y="2871817"/>
            <a:ext cx="1080135" cy="364490"/>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Check.sh</a:t>
            </a:r>
            <a:endParaRPr lang="zh-CN" altLang="en-US" b="1">
              <a:solidFill>
                <a:schemeClr val="tx1"/>
              </a:solidFill>
            </a:endParaRPr>
          </a:p>
        </p:txBody>
      </p:sp>
      <p:sp>
        <p:nvSpPr>
          <p:cNvPr id="38" name="Google Shape;92;g80294dfa11_0_4"/>
          <p:cNvSpPr txBox="1"/>
          <p:nvPr/>
        </p:nvSpPr>
        <p:spPr>
          <a:xfrm>
            <a:off x="3518284" y="286296"/>
            <a:ext cx="1890144" cy="320700"/>
          </a:xfrm>
          <a:prstGeom prst="rect">
            <a:avLst/>
          </a:prstGeom>
          <a:noFill/>
          <a:ln>
            <a:noFill/>
          </a:ln>
        </p:spPr>
        <p:txBody>
          <a:bodyPr spcFirstLastPara="1" wrap="square" lIns="0" tIns="1270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1pPr>
            <a:lvl2pPr marR="0" lvl="1"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2pPr>
            <a:lvl3pPr marR="0" lvl="2"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3pPr>
            <a:lvl4pPr marR="0" lvl="3"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4pPr>
            <a:lvl5pPr marR="0" lvl="4"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5pPr>
            <a:lvl6pPr marR="0" lvl="5"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6pPr>
            <a:lvl7pPr marR="0" lvl="6"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7pPr>
            <a:lvl8pPr marR="0" lvl="7"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8pPr>
            <a:lvl9pPr marR="0" lvl="8"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9pPr>
          </a:lstStyle>
          <a:p>
            <a:pPr marL="12700" algn="ctr"/>
            <a:r>
              <a:rPr lang="zh-CN" altLang="en-US" sz="2400" b="1">
                <a:solidFill>
                  <a:srgbClr val="39373D"/>
                </a:solidFill>
                <a:latin typeface="Muli"/>
                <a:ea typeface="Muli"/>
                <a:cs typeface="Muli"/>
                <a:sym typeface="Muli"/>
              </a:rPr>
              <a:t>测试流程</a:t>
            </a:r>
            <a:endParaRPr lang="zh-CN" altLang="en-US" sz="2400" b="1">
              <a:solidFill>
                <a:srgbClr val="39373D"/>
              </a:solidFill>
              <a:latin typeface="Muli"/>
              <a:ea typeface="Muli"/>
              <a:cs typeface="Muli"/>
              <a:sym typeface="Muli"/>
            </a:endParaRPr>
          </a:p>
        </p:txBody>
      </p:sp>
      <p:sp>
        <p:nvSpPr>
          <p:cNvPr id="2" name="文本框 1"/>
          <p:cNvSpPr txBox="1"/>
          <p:nvPr/>
        </p:nvSpPr>
        <p:spPr>
          <a:xfrm>
            <a:off x="278062" y="2246342"/>
            <a:ext cx="1232355" cy="521970"/>
          </a:xfrm>
          <a:prstGeom prst="rect">
            <a:avLst/>
          </a:prstGeom>
          <a:noFill/>
        </p:spPr>
        <p:txBody>
          <a:bodyPr wrap="square" rtlCol="0">
            <a:spAutoFit/>
          </a:bodyPr>
          <a:lstStyle/>
          <a:p>
            <a:pPr algn="ctr"/>
            <a:r>
              <a:rPr lang="en-US" altLang="zh-CN"/>
              <a:t>make </a:t>
            </a:r>
            <a:endParaRPr lang="en-US" altLang="zh-CN"/>
          </a:p>
          <a:p>
            <a:pPr algn="ctr"/>
            <a:r>
              <a:rPr lang="en-US" altLang="zh-CN">
                <a:solidFill>
                  <a:srgbClr val="C00000"/>
                </a:solidFill>
              </a:rPr>
              <a:t>smoke_tests</a:t>
            </a:r>
            <a:endParaRPr lang="zh-CN" altLang="en-US">
              <a:solidFill>
                <a:srgbClr val="C00000"/>
              </a:solidFill>
            </a:endParaRPr>
          </a:p>
        </p:txBody>
      </p:sp>
      <p:cxnSp>
        <p:nvCxnSpPr>
          <p:cNvPr id="7" name="直接箭头连接符 6"/>
          <p:cNvCxnSpPr>
            <a:stCxn id="62" idx="2"/>
            <a:endCxn id="17" idx="0"/>
          </p:cNvCxnSpPr>
          <p:nvPr/>
        </p:nvCxnSpPr>
        <p:spPr>
          <a:xfrm>
            <a:off x="1510420" y="2221120"/>
            <a:ext cx="0" cy="65087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3051175" y="1584325"/>
            <a:ext cx="2181860" cy="1599565"/>
          </a:xfrm>
          <a:prstGeom prst="rect">
            <a:avLst/>
          </a:prstGeom>
          <a:noFill/>
        </p:spPr>
        <p:txBody>
          <a:bodyPr wrap="square" rtlCol="0">
            <a:spAutoFit/>
          </a:bodyPr>
          <a:lstStyle/>
          <a:p>
            <a:pPr marL="285750" indent="-285750" eaLnBrk="1" fontAlgn="auto" latinLnBrk="0" hangingPunct="1">
              <a:lnSpc>
                <a:spcPct val="150000"/>
              </a:lnSpc>
              <a:buFont typeface="Arial" panose="020B0604020202020204" pitchFamily="34" charset="0"/>
              <a:buChar char="•"/>
            </a:pPr>
            <a:r>
              <a:rPr lang="zh-CN" altLang="en-US">
                <a:ea typeface="宋体" panose="02010600030101010101" pitchFamily="2" charset="-122"/>
              </a:rPr>
              <a:t>下载测试所需的文件</a:t>
            </a:r>
            <a:endParaRPr lang="en-US" altLang="zh-CN">
              <a:ea typeface="宋体" panose="02010600030101010101" pitchFamily="2" charset="-122"/>
            </a:endParaRPr>
          </a:p>
          <a:p>
            <a:pPr marL="285750" indent="-285750" eaLnBrk="1" fontAlgn="auto" latinLnBrk="0" hangingPunct="1">
              <a:lnSpc>
                <a:spcPct val="150000"/>
              </a:lnSpc>
              <a:buFont typeface="Arial" panose="020B0604020202020204" pitchFamily="34" charset="0"/>
              <a:buChar char="•"/>
            </a:pPr>
            <a:r>
              <a:rPr lang="en-US" altLang="zh-CN">
                <a:ea typeface="宋体" panose="02010600030101010101" pitchFamily="2" charset="-122"/>
              </a:rPr>
              <a:t>LibCarla </a:t>
            </a:r>
            <a:r>
              <a:rPr lang="zh-CN" altLang="en-US">
                <a:ea typeface="宋体" panose="02010600030101010101" pitchFamily="2" charset="-122"/>
              </a:rPr>
              <a:t>测试</a:t>
            </a:r>
            <a:endParaRPr lang="en-US" altLang="zh-CN">
              <a:ea typeface="宋体" panose="02010600030101010101" pitchFamily="2" charset="-122"/>
            </a:endParaRPr>
          </a:p>
          <a:p>
            <a:pPr marL="285750" indent="-285750" eaLnBrk="1" fontAlgn="auto" latinLnBrk="0" hangingPunct="1">
              <a:lnSpc>
                <a:spcPct val="150000"/>
              </a:lnSpc>
              <a:buFont typeface="Arial" panose="020B0604020202020204" pitchFamily="34" charset="0"/>
              <a:buChar char="•"/>
            </a:pPr>
            <a:r>
              <a:rPr lang="en-US" altLang="zh-CN">
                <a:ea typeface="宋体" panose="02010600030101010101" pitchFamily="2" charset="-122"/>
              </a:rPr>
              <a:t>Python API </a:t>
            </a:r>
            <a:r>
              <a:rPr lang="zh-CN" altLang="en-US">
                <a:ea typeface="宋体" panose="02010600030101010101" pitchFamily="2" charset="-122"/>
              </a:rPr>
              <a:t>单元测试</a:t>
            </a:r>
            <a:endParaRPr lang="zh-CN" altLang="en-US">
              <a:ea typeface="宋体" panose="02010600030101010101" pitchFamily="2" charset="-122"/>
            </a:endParaRPr>
          </a:p>
          <a:p>
            <a:pPr marL="285750" indent="-285750" eaLnBrk="1" fontAlgn="auto" latinLnBrk="0" hangingPunct="1">
              <a:lnSpc>
                <a:spcPct val="150000"/>
              </a:lnSpc>
              <a:buFont typeface="Arial" panose="020B0604020202020204" pitchFamily="34" charset="0"/>
              <a:buChar char="•"/>
            </a:pPr>
            <a:r>
              <a:rPr lang="zh-CN" altLang="en-US">
                <a:ea typeface="宋体" panose="02010600030101010101" pitchFamily="2" charset="-122"/>
              </a:rPr>
              <a:t>冒烟测试</a:t>
            </a:r>
            <a:endParaRPr lang="zh-CN" altLang="en-US">
              <a:ea typeface="宋体" panose="02010600030101010101" pitchFamily="2" charset="-122"/>
            </a:endParaRPr>
          </a:p>
          <a:p>
            <a:pPr marL="285750" indent="-285750">
              <a:buFont typeface="Wingdings" panose="05000000000000000000" charset="0"/>
              <a:buChar char="l"/>
            </a:pPr>
            <a:endParaRPr lang="zh-CN" altLang="en-US">
              <a:ea typeface="宋体" panose="02010600030101010101" pitchFamily="2" charset="-122"/>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62" name="圆角矩形 61"/>
          <p:cNvSpPr/>
          <p:nvPr/>
        </p:nvSpPr>
        <p:spPr>
          <a:xfrm>
            <a:off x="4630644" y="1705122"/>
            <a:ext cx="1475407" cy="473722"/>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smtClean="0">
                <a:solidFill>
                  <a:schemeClr val="tx1"/>
                </a:solidFill>
              </a:rPr>
              <a:t>配置车轮、车辆</a:t>
            </a:r>
            <a:r>
              <a:rPr lang="zh-CN" altLang="en-US" b="1" smtClean="0">
                <a:solidFill>
                  <a:srgbClr val="C00000"/>
                </a:solidFill>
              </a:rPr>
              <a:t>蓝图</a:t>
            </a:r>
            <a:endParaRPr lang="zh-CN" altLang="en-US" b="1">
              <a:solidFill>
                <a:srgbClr val="C00000"/>
              </a:solidFill>
            </a:endParaRPr>
          </a:p>
        </p:txBody>
      </p:sp>
      <p:sp>
        <p:nvSpPr>
          <p:cNvPr id="64" name="圆角矩形 63"/>
          <p:cNvSpPr/>
          <p:nvPr/>
        </p:nvSpPr>
        <p:spPr>
          <a:xfrm>
            <a:off x="1944852" y="2318230"/>
            <a:ext cx="1230830" cy="473722"/>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smtClean="0">
                <a:solidFill>
                  <a:schemeClr val="tx1"/>
                </a:solidFill>
              </a:rPr>
              <a:t>配置</a:t>
            </a:r>
            <a:endParaRPr lang="en-US" altLang="zh-CN" b="1" smtClean="0">
              <a:solidFill>
                <a:schemeClr val="tx1"/>
              </a:solidFill>
            </a:endParaRPr>
          </a:p>
          <a:p>
            <a:pPr algn="ctr"/>
            <a:r>
              <a:rPr lang="zh-CN" altLang="en-US" b="1" smtClean="0">
                <a:solidFill>
                  <a:srgbClr val="C00000"/>
                </a:solidFill>
              </a:rPr>
              <a:t>动画蓝图</a:t>
            </a:r>
            <a:endParaRPr lang="zh-CN" altLang="en-US" b="1">
              <a:solidFill>
                <a:srgbClr val="C00000"/>
              </a:solidFill>
            </a:endParaRPr>
          </a:p>
        </p:txBody>
      </p:sp>
      <p:sp>
        <p:nvSpPr>
          <p:cNvPr id="17" name="圆角矩形 16"/>
          <p:cNvSpPr/>
          <p:nvPr/>
        </p:nvSpPr>
        <p:spPr>
          <a:xfrm>
            <a:off x="6695851" y="1715712"/>
            <a:ext cx="1330190" cy="452542"/>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smtClean="0">
                <a:solidFill>
                  <a:schemeClr val="tx1"/>
                </a:solidFill>
              </a:rPr>
              <a:t>添加车辆到</a:t>
            </a:r>
            <a:endParaRPr lang="en-US" altLang="zh-CN" b="1" smtClean="0">
              <a:solidFill>
                <a:schemeClr val="tx1"/>
              </a:solidFill>
            </a:endParaRPr>
          </a:p>
          <a:p>
            <a:pPr algn="ctr"/>
            <a:r>
              <a:rPr lang="zh-CN" altLang="en-US" b="1" smtClean="0">
                <a:solidFill>
                  <a:srgbClr val="C00000"/>
                </a:solidFill>
              </a:rPr>
              <a:t>蓝图库</a:t>
            </a:r>
            <a:r>
              <a:rPr lang="zh-CN" altLang="en-US" b="1" smtClean="0">
                <a:solidFill>
                  <a:schemeClr val="tx1"/>
                </a:solidFill>
              </a:rPr>
              <a:t>并测试</a:t>
            </a:r>
            <a:endParaRPr lang="zh-CN" altLang="en-US" b="1">
              <a:solidFill>
                <a:schemeClr val="tx1"/>
              </a:solidFill>
            </a:endParaRPr>
          </a:p>
        </p:txBody>
      </p:sp>
      <p:sp>
        <p:nvSpPr>
          <p:cNvPr id="38" name="Google Shape;92;g80294dfa11_0_4"/>
          <p:cNvSpPr txBox="1"/>
          <p:nvPr/>
        </p:nvSpPr>
        <p:spPr>
          <a:xfrm>
            <a:off x="2920531" y="435038"/>
            <a:ext cx="2326768" cy="320700"/>
          </a:xfrm>
          <a:prstGeom prst="rect">
            <a:avLst/>
          </a:prstGeom>
          <a:noFill/>
          <a:ln>
            <a:noFill/>
          </a:ln>
        </p:spPr>
        <p:txBody>
          <a:bodyPr spcFirstLastPara="1" wrap="square" lIns="0" tIns="1270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1pPr>
            <a:lvl2pPr marR="0" lvl="1"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2pPr>
            <a:lvl3pPr marR="0" lvl="2"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3pPr>
            <a:lvl4pPr marR="0" lvl="3"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4pPr>
            <a:lvl5pPr marR="0" lvl="4"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5pPr>
            <a:lvl6pPr marR="0" lvl="5"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6pPr>
            <a:lvl7pPr marR="0" lvl="6"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7pPr>
            <a:lvl8pPr marR="0" lvl="7"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8pPr>
            <a:lvl9pPr marR="0" lvl="8"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9pPr>
          </a:lstStyle>
          <a:p>
            <a:pPr marL="12700" algn="ctr"/>
            <a:r>
              <a:rPr lang="zh-CN" altLang="en-US" sz="2400" b="1" smtClean="0">
                <a:solidFill>
                  <a:srgbClr val="39373D"/>
                </a:solidFill>
                <a:latin typeface="Muli"/>
                <a:ea typeface="Muli"/>
                <a:cs typeface="Muli"/>
                <a:sym typeface="Muli"/>
              </a:rPr>
              <a:t>导入并配置车辆</a:t>
            </a:r>
            <a:endParaRPr lang="zh-CN" altLang="en-US" sz="2400" b="1">
              <a:solidFill>
                <a:srgbClr val="39373D"/>
              </a:solidFill>
              <a:latin typeface="Muli"/>
              <a:ea typeface="Muli"/>
              <a:cs typeface="Muli"/>
              <a:sym typeface="Muli"/>
            </a:endParaRPr>
          </a:p>
        </p:txBody>
      </p:sp>
      <p:sp>
        <p:nvSpPr>
          <p:cNvPr id="2" name="文本框 1"/>
          <p:cNvSpPr txBox="1"/>
          <p:nvPr/>
        </p:nvSpPr>
        <p:spPr>
          <a:xfrm>
            <a:off x="526950" y="2278092"/>
            <a:ext cx="1382918" cy="553998"/>
          </a:xfrm>
          <a:prstGeom prst="rect">
            <a:avLst/>
          </a:prstGeom>
          <a:noFill/>
        </p:spPr>
        <p:txBody>
          <a:bodyPr wrap="square" rtlCol="0">
            <a:spAutoFit/>
          </a:bodyPr>
          <a:lstStyle/>
          <a:p>
            <a:pPr algn="ctr"/>
            <a:r>
              <a:rPr lang="en-US" altLang="zh-CN" sz="1000" smtClean="0"/>
              <a:t>Content/Carla/</a:t>
            </a:r>
            <a:endParaRPr lang="en-US" altLang="zh-CN" sz="1000" smtClean="0"/>
          </a:p>
          <a:p>
            <a:pPr algn="ctr"/>
            <a:r>
              <a:rPr lang="en-US" altLang="zh-CN" sz="1000" smtClean="0">
                <a:solidFill>
                  <a:srgbClr val="72AE46"/>
                </a:solidFill>
              </a:rPr>
              <a:t>Static</a:t>
            </a:r>
            <a:r>
              <a:rPr lang="en-US" altLang="zh-CN" sz="1000" smtClean="0"/>
              <a:t>/Car/BYD</a:t>
            </a:r>
            <a:endParaRPr lang="en-US" altLang="zh-CN" sz="1000" smtClean="0"/>
          </a:p>
          <a:p>
            <a:pPr algn="ctr"/>
            <a:r>
              <a:rPr lang="en-US" altLang="zh-CN" sz="1000"/>
              <a:t>BYD_</a:t>
            </a:r>
            <a:r>
              <a:rPr lang="en-US" altLang="zh-CN" sz="1000">
                <a:solidFill>
                  <a:srgbClr val="C00000"/>
                </a:solidFill>
              </a:rPr>
              <a:t>AnimBlueprint</a:t>
            </a:r>
            <a:endParaRPr lang="en-US" altLang="zh-CN" sz="1000">
              <a:solidFill>
                <a:srgbClr val="C00000"/>
              </a:solidFill>
            </a:endParaRPr>
          </a:p>
        </p:txBody>
      </p:sp>
      <p:cxnSp>
        <p:nvCxnSpPr>
          <p:cNvPr id="6" name="直接箭头连接符 5"/>
          <p:cNvCxnSpPr>
            <a:stCxn id="62" idx="3"/>
            <a:endCxn id="17" idx="1"/>
          </p:cNvCxnSpPr>
          <p:nvPr/>
        </p:nvCxnSpPr>
        <p:spPr>
          <a:xfrm>
            <a:off x="6106051" y="1941983"/>
            <a:ext cx="5898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8" name="圆角矩形 17"/>
          <p:cNvSpPr/>
          <p:nvPr/>
        </p:nvSpPr>
        <p:spPr>
          <a:xfrm>
            <a:off x="1935974" y="1225561"/>
            <a:ext cx="1230830" cy="473722"/>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smtClean="0">
                <a:solidFill>
                  <a:schemeClr val="tx1"/>
                </a:solidFill>
              </a:rPr>
              <a:t>创建并导入</a:t>
            </a:r>
            <a:r>
              <a:rPr lang="zh-CN" altLang="en-US" b="1" smtClean="0">
                <a:solidFill>
                  <a:srgbClr val="C00000"/>
                </a:solidFill>
              </a:rPr>
              <a:t>骨骼网格体</a:t>
            </a:r>
            <a:endParaRPr lang="zh-CN" altLang="en-US" b="1">
              <a:solidFill>
                <a:srgbClr val="C00000"/>
              </a:solidFill>
            </a:endParaRPr>
          </a:p>
        </p:txBody>
      </p:sp>
      <p:sp>
        <p:nvSpPr>
          <p:cNvPr id="20" name="文本框 19"/>
          <p:cNvSpPr txBox="1"/>
          <p:nvPr/>
        </p:nvSpPr>
        <p:spPr>
          <a:xfrm>
            <a:off x="731778" y="1160641"/>
            <a:ext cx="1213074" cy="553998"/>
          </a:xfrm>
          <a:prstGeom prst="rect">
            <a:avLst/>
          </a:prstGeom>
          <a:noFill/>
        </p:spPr>
        <p:txBody>
          <a:bodyPr wrap="square" rtlCol="0">
            <a:spAutoFit/>
          </a:bodyPr>
          <a:lstStyle/>
          <a:p>
            <a:pPr algn="ctr"/>
            <a:r>
              <a:rPr lang="en-US" altLang="zh-CN" sz="1000"/>
              <a:t>Content/Carla</a:t>
            </a:r>
            <a:r>
              <a:rPr lang="en-US" altLang="zh-CN" sz="1000" smtClean="0"/>
              <a:t>/</a:t>
            </a:r>
            <a:endParaRPr lang="en-US" altLang="zh-CN" sz="1000" smtClean="0"/>
          </a:p>
          <a:p>
            <a:pPr algn="ctr"/>
            <a:r>
              <a:rPr lang="en-US" altLang="zh-CN" sz="1000" smtClean="0">
                <a:solidFill>
                  <a:srgbClr val="72AE46"/>
                </a:solidFill>
              </a:rPr>
              <a:t>Static</a:t>
            </a:r>
            <a:r>
              <a:rPr lang="en-US" altLang="zh-CN" sz="1000" smtClean="0"/>
              <a:t>/Car/BYD</a:t>
            </a:r>
            <a:endParaRPr lang="en-US" altLang="zh-CN" sz="1000" smtClean="0"/>
          </a:p>
          <a:p>
            <a:pPr algn="ctr"/>
            <a:r>
              <a:rPr lang="en-US" altLang="zh-CN" sz="1000" smtClean="0">
                <a:solidFill>
                  <a:srgbClr val="C00000"/>
                </a:solidFill>
              </a:rPr>
              <a:t>SM_</a:t>
            </a:r>
            <a:r>
              <a:rPr lang="en-US" altLang="zh-CN" sz="1000" smtClean="0"/>
              <a:t>BYDseal_v2</a:t>
            </a:r>
            <a:endParaRPr lang="en-US" altLang="zh-CN" sz="1000"/>
          </a:p>
        </p:txBody>
      </p:sp>
      <p:sp>
        <p:nvSpPr>
          <p:cNvPr id="21" name="文本框 20"/>
          <p:cNvSpPr txBox="1"/>
          <p:nvPr/>
        </p:nvSpPr>
        <p:spPr>
          <a:xfrm>
            <a:off x="4493006" y="2237954"/>
            <a:ext cx="1613045" cy="553998"/>
          </a:xfrm>
          <a:prstGeom prst="rect">
            <a:avLst/>
          </a:prstGeom>
          <a:noFill/>
        </p:spPr>
        <p:txBody>
          <a:bodyPr wrap="square" rtlCol="0">
            <a:spAutoFit/>
          </a:bodyPr>
          <a:lstStyle/>
          <a:p>
            <a:pPr algn="ctr"/>
            <a:r>
              <a:rPr lang="en-US" altLang="zh-CN" sz="1000" smtClean="0"/>
              <a:t>Content/Carla/</a:t>
            </a:r>
            <a:endParaRPr lang="en-US" altLang="zh-CN" sz="1000" smtClean="0"/>
          </a:p>
          <a:p>
            <a:pPr algn="ctr"/>
            <a:r>
              <a:rPr lang="en-US" altLang="zh-CN" sz="1000" smtClean="0">
                <a:solidFill>
                  <a:srgbClr val="72AE46"/>
                </a:solidFill>
              </a:rPr>
              <a:t>Blueprints</a:t>
            </a:r>
            <a:r>
              <a:rPr lang="en-US" altLang="zh-CN" sz="1000" smtClean="0"/>
              <a:t>/Vehicles/BYD/</a:t>
            </a:r>
            <a:endParaRPr lang="en-US" altLang="zh-CN" sz="1000" smtClean="0"/>
          </a:p>
          <a:p>
            <a:pPr algn="ctr"/>
            <a:r>
              <a:rPr lang="en-US" altLang="zh-CN" sz="1000">
                <a:solidFill>
                  <a:srgbClr val="C00000"/>
                </a:solidFill>
              </a:rPr>
              <a:t>BP</a:t>
            </a:r>
            <a:r>
              <a:rPr lang="en-US" altLang="zh-CN" sz="1000"/>
              <a:t>_BYDseal</a:t>
            </a:r>
            <a:endParaRPr lang="en-US" altLang="zh-CN" sz="1000">
              <a:solidFill>
                <a:srgbClr val="C00000"/>
              </a:solidFill>
            </a:endParaRPr>
          </a:p>
        </p:txBody>
      </p:sp>
      <p:sp>
        <p:nvSpPr>
          <p:cNvPr id="22" name="文本框 21"/>
          <p:cNvSpPr txBox="1"/>
          <p:nvPr/>
        </p:nvSpPr>
        <p:spPr>
          <a:xfrm>
            <a:off x="6500774" y="2239134"/>
            <a:ext cx="1382918" cy="553998"/>
          </a:xfrm>
          <a:prstGeom prst="rect">
            <a:avLst/>
          </a:prstGeom>
          <a:noFill/>
        </p:spPr>
        <p:txBody>
          <a:bodyPr wrap="square" rtlCol="0">
            <a:spAutoFit/>
          </a:bodyPr>
          <a:lstStyle/>
          <a:p>
            <a:pPr algn="ctr"/>
            <a:r>
              <a:rPr lang="en-US" altLang="zh-CN" sz="1000" smtClean="0"/>
              <a:t>Content/Carla/</a:t>
            </a:r>
            <a:endParaRPr lang="en-US" altLang="zh-CN" sz="1000" smtClean="0"/>
          </a:p>
          <a:p>
            <a:pPr algn="ctr"/>
            <a:r>
              <a:rPr lang="en-US" altLang="zh-CN" sz="1000" smtClean="0">
                <a:solidFill>
                  <a:srgbClr val="72AE46"/>
                </a:solidFill>
              </a:rPr>
              <a:t>Blueprints</a:t>
            </a:r>
            <a:r>
              <a:rPr lang="en-US" altLang="zh-CN" sz="1000" smtClean="0"/>
              <a:t>/Vehicles/</a:t>
            </a:r>
            <a:endParaRPr lang="en-US" altLang="zh-CN" sz="1000" smtClean="0"/>
          </a:p>
          <a:p>
            <a:pPr algn="ctr"/>
            <a:r>
              <a:rPr lang="en-US" altLang="zh-CN" sz="1000" smtClean="0">
                <a:solidFill>
                  <a:srgbClr val="C00000"/>
                </a:solidFill>
              </a:rPr>
              <a:t>VehicleFactory</a:t>
            </a:r>
            <a:endParaRPr lang="en-US" altLang="zh-CN" sz="1000">
              <a:solidFill>
                <a:srgbClr val="C00000"/>
              </a:solidFill>
            </a:endParaRPr>
          </a:p>
        </p:txBody>
      </p:sp>
      <p:cxnSp>
        <p:nvCxnSpPr>
          <p:cNvPr id="26" name="肘形连接符 25"/>
          <p:cNvCxnSpPr>
            <a:stCxn id="64" idx="3"/>
            <a:endCxn id="62" idx="1"/>
          </p:cNvCxnSpPr>
          <p:nvPr/>
        </p:nvCxnSpPr>
        <p:spPr>
          <a:xfrm flipV="1">
            <a:off x="3175682" y="1941983"/>
            <a:ext cx="1454962" cy="613108"/>
          </a:xfrm>
          <a:prstGeom prst="bentConnector3">
            <a:avLst>
              <a:gd name="adj1" fmla="val 50000"/>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8" name="肘形连接符 27"/>
          <p:cNvCxnSpPr>
            <a:stCxn id="18" idx="3"/>
            <a:endCxn id="62" idx="1"/>
          </p:cNvCxnSpPr>
          <p:nvPr/>
        </p:nvCxnSpPr>
        <p:spPr>
          <a:xfrm>
            <a:off x="3166804" y="1462422"/>
            <a:ext cx="1463840" cy="479561"/>
          </a:xfrm>
          <a:prstGeom prst="bentConnector3">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34" name="文本框 33"/>
          <p:cNvSpPr txBox="1"/>
          <p:nvPr/>
        </p:nvSpPr>
        <p:spPr>
          <a:xfrm>
            <a:off x="2256556" y="1714639"/>
            <a:ext cx="456727" cy="246221"/>
          </a:xfrm>
          <a:prstGeom prst="rect">
            <a:avLst/>
          </a:prstGeom>
          <a:noFill/>
        </p:spPr>
        <p:txBody>
          <a:bodyPr wrap="square" rtlCol="0">
            <a:spAutoFit/>
          </a:bodyPr>
          <a:lstStyle/>
          <a:p>
            <a:pPr algn="ctr"/>
            <a:r>
              <a:rPr lang="en-US" altLang="zh-CN" sz="1000" smtClean="0"/>
              <a:t>1-3</a:t>
            </a:r>
            <a:endParaRPr lang="en-US" altLang="zh-CN" sz="1000"/>
          </a:p>
        </p:txBody>
      </p:sp>
      <p:sp>
        <p:nvSpPr>
          <p:cNvPr id="35" name="文本框 34"/>
          <p:cNvSpPr txBox="1"/>
          <p:nvPr/>
        </p:nvSpPr>
        <p:spPr>
          <a:xfrm>
            <a:off x="2239168" y="2832090"/>
            <a:ext cx="456727" cy="246221"/>
          </a:xfrm>
          <a:prstGeom prst="rect">
            <a:avLst/>
          </a:prstGeom>
          <a:noFill/>
        </p:spPr>
        <p:txBody>
          <a:bodyPr wrap="square" rtlCol="0">
            <a:spAutoFit/>
          </a:bodyPr>
          <a:lstStyle/>
          <a:p>
            <a:pPr algn="ctr"/>
            <a:r>
              <a:rPr lang="en-US" altLang="zh-CN" sz="1000" smtClean="0"/>
              <a:t>4-5</a:t>
            </a:r>
            <a:endParaRPr lang="en-US" altLang="zh-CN" sz="1000"/>
          </a:p>
        </p:txBody>
      </p:sp>
      <p:sp>
        <p:nvSpPr>
          <p:cNvPr id="36" name="文本框 35"/>
          <p:cNvSpPr txBox="1"/>
          <p:nvPr/>
        </p:nvSpPr>
        <p:spPr>
          <a:xfrm>
            <a:off x="5103690" y="2785429"/>
            <a:ext cx="456727" cy="246221"/>
          </a:xfrm>
          <a:prstGeom prst="rect">
            <a:avLst/>
          </a:prstGeom>
          <a:noFill/>
        </p:spPr>
        <p:txBody>
          <a:bodyPr wrap="square" rtlCol="0">
            <a:spAutoFit/>
          </a:bodyPr>
          <a:lstStyle/>
          <a:p>
            <a:pPr algn="ctr"/>
            <a:r>
              <a:rPr lang="en-US" altLang="zh-CN" sz="1000" smtClean="0"/>
              <a:t>6-8</a:t>
            </a:r>
            <a:endParaRPr lang="en-US" altLang="zh-CN" sz="1000"/>
          </a:p>
        </p:txBody>
      </p:sp>
      <p:sp>
        <p:nvSpPr>
          <p:cNvPr id="37" name="文本框 36"/>
          <p:cNvSpPr txBox="1"/>
          <p:nvPr/>
        </p:nvSpPr>
        <p:spPr>
          <a:xfrm>
            <a:off x="6981723" y="2785428"/>
            <a:ext cx="456727" cy="246221"/>
          </a:xfrm>
          <a:prstGeom prst="rect">
            <a:avLst/>
          </a:prstGeom>
          <a:noFill/>
        </p:spPr>
        <p:txBody>
          <a:bodyPr wrap="square" rtlCol="0">
            <a:spAutoFit/>
          </a:bodyPr>
          <a:lstStyle/>
          <a:p>
            <a:pPr algn="ctr"/>
            <a:r>
              <a:rPr lang="en-US" altLang="zh-CN" sz="1000" smtClean="0"/>
              <a:t>9-10</a:t>
            </a:r>
            <a:endParaRPr lang="en-US" altLang="zh-CN" sz="1000"/>
          </a:p>
        </p:txBody>
      </p:sp>
    </p:spTree>
  </p:cSld>
  <p:clrMapOvr>
    <a:masterClrMapping/>
  </p:clrMapOvr>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Lst>
</file>

<file path=ppt/theme/theme1.xml><?xml version="1.0" encoding="utf-8"?>
<a:theme xmlns:a="http://schemas.openxmlformats.org/drawingml/2006/main" name="Luxe">
  <a:themeElements>
    <a:clrScheme name="Luxe">
      <a:dk1>
        <a:srgbClr val="000000"/>
      </a:dk1>
      <a:lt1>
        <a:srgbClr val="FFFFFF"/>
      </a:lt1>
      <a:dk2>
        <a:srgbClr val="B7B7B7"/>
      </a:dk2>
      <a:lt2>
        <a:srgbClr val="CCA677"/>
      </a:lt2>
      <a:accent1>
        <a:srgbClr val="5D4037"/>
      </a:accent1>
      <a:accent2>
        <a:srgbClr val="455A64"/>
      </a:accent2>
      <a:accent3>
        <a:srgbClr val="607D8B"/>
      </a:accent3>
      <a:accent4>
        <a:srgbClr val="78909C"/>
      </a:accent4>
      <a:accent5>
        <a:srgbClr val="57BB8A"/>
      </a:accent5>
      <a:accent6>
        <a:srgbClr val="DCE755"/>
      </a:accent6>
      <a:hlink>
        <a:srgbClr val="57BB8A"/>
      </a:hlink>
      <a:folHlink>
        <a:srgbClr val="57BB8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ln w="19050">
          <a:tailEnd type="triangle"/>
        </a:ln>
      </a:spPr>
      <a:bodyPr/>
      <a:lstStyle/>
      <a:style>
        <a:lnRef idx="1">
          <a:schemeClr val="accent1"/>
        </a:lnRef>
        <a:fillRef idx="0">
          <a:schemeClr val="accent1"/>
        </a:fillRef>
        <a:effectRef idx="0">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WPS">
  <a:themeElements>
    <a:clrScheme name="">
      <a:dk1>
        <a:srgbClr val="000000"/>
      </a:dk1>
      <a:lt1>
        <a:srgbClr val="FFFFFF"/>
      </a:lt1>
      <a:dk2>
        <a:srgbClr val="44546A"/>
      </a:dk2>
      <a:lt2>
        <a:srgbClr val="E7E6E6"/>
      </a:lt2>
      <a:accent1>
        <a:srgbClr val="4874CB"/>
      </a:accent1>
      <a:accent2>
        <a:srgbClr val="EE822F"/>
      </a:accent2>
      <a:accent3>
        <a:srgbClr val="FFFFFF"/>
      </a:accent3>
      <a:accent4>
        <a:srgbClr val="000000"/>
      </a:accent4>
      <a:accent5>
        <a:srgbClr val="B1BDE1"/>
      </a:accent5>
      <a:accent6>
        <a:srgbClr val="D57429"/>
      </a:accent6>
      <a:hlink>
        <a:srgbClr val="0026E5"/>
      </a:hlink>
      <a:folHlink>
        <a:srgbClr val="7E1FAD"/>
      </a:folHlink>
    </a:clrScheme>
    <a:fontScheme name="">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自定义设计方案">
  <a:themeElements>
    <a:clrScheme name="自定义 113">
      <a:dk1>
        <a:sysClr val="windowText" lastClr="000000"/>
      </a:dk1>
      <a:lt1>
        <a:sysClr val="window" lastClr="FFFFFF"/>
      </a:lt1>
      <a:dk2>
        <a:srgbClr val="1F497D"/>
      </a:dk2>
      <a:lt2>
        <a:srgbClr val="EEECE1"/>
      </a:lt2>
      <a:accent1>
        <a:srgbClr val="114496"/>
      </a:accent1>
      <a:accent2>
        <a:srgbClr val="FF3300"/>
      </a:accent2>
      <a:accent3>
        <a:srgbClr val="9BBB59"/>
      </a:accent3>
      <a:accent4>
        <a:srgbClr val="8064A2"/>
      </a:accent4>
      <a:accent5>
        <a:srgbClr val="4BACC6"/>
      </a:accent5>
      <a:accent6>
        <a:srgbClr val="F79646"/>
      </a:accent6>
      <a:hlink>
        <a:srgbClr val="0000FF"/>
      </a:hlink>
      <a:folHlink>
        <a:srgbClr val="800080"/>
      </a:folHlink>
    </a:clrScheme>
    <a:fontScheme name="自定义 12">
      <a:majorFont>
        <a:latin typeface="Times New Roman"/>
        <a:ea typeface="微软雅黑"/>
        <a:cs typeface=""/>
      </a:majorFont>
      <a:minorFont>
        <a:latin typeface="Times New Roman"/>
        <a:ea typeface="微软雅黑"/>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4304</Words>
  <Application>WPS 演示</Application>
  <PresentationFormat>全屏显示(16:9)</PresentationFormat>
  <Paragraphs>1252</Paragraphs>
  <Slides>26</Slides>
  <Notes>25</Notes>
  <HiddenSlides>0</HiddenSlides>
  <MMClips>0</MMClips>
  <ScaleCrop>false</ScaleCrop>
  <HeadingPairs>
    <vt:vector size="6" baseType="variant">
      <vt:variant>
        <vt:lpstr>已用的字体</vt:lpstr>
      </vt:variant>
      <vt:variant>
        <vt:i4>20</vt:i4>
      </vt:variant>
      <vt:variant>
        <vt:lpstr>主题</vt:lpstr>
      </vt:variant>
      <vt:variant>
        <vt:i4>3</vt:i4>
      </vt:variant>
      <vt:variant>
        <vt:lpstr>幻灯片标题</vt:lpstr>
      </vt:variant>
      <vt:variant>
        <vt:i4>26</vt:i4>
      </vt:variant>
    </vt:vector>
  </HeadingPairs>
  <TitlesOfParts>
    <vt:vector size="49" baseType="lpstr">
      <vt:lpstr>Arial</vt:lpstr>
      <vt:lpstr>宋体</vt:lpstr>
      <vt:lpstr>Wingdings</vt:lpstr>
      <vt:lpstr>Arial</vt:lpstr>
      <vt:lpstr>Economica</vt:lpstr>
      <vt:lpstr>Open Sans</vt:lpstr>
      <vt:lpstr>Muli Regular</vt:lpstr>
      <vt:lpstr>微软雅黑</vt:lpstr>
      <vt:lpstr>Calibri</vt:lpstr>
      <vt:lpstr>Times New Roman</vt:lpstr>
      <vt:lpstr>等线</vt:lpstr>
      <vt:lpstr>Calibri</vt:lpstr>
      <vt:lpstr>仿宋_GB2312</vt:lpstr>
      <vt:lpstr>仿宋</vt:lpstr>
      <vt:lpstr>Muli</vt:lpstr>
      <vt:lpstr>Wingdings</vt:lpstr>
      <vt:lpstr>Arial Unicode MS</vt:lpstr>
      <vt:lpstr>Wingdings 2</vt:lpstr>
      <vt:lpstr>Times New Roman</vt:lpstr>
      <vt:lpstr>黑体</vt:lpstr>
      <vt:lpstr>Luxe</vt:lpstr>
      <vt:lpstr>1_WPS</vt:lpstr>
      <vt:lpstr>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交通管理器介绍</vt:lpstr>
      <vt:lpstr>车辆模型</vt:lpstr>
      <vt:lpstr>悬架位置计算</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Administrator</dc:creator>
  <cp:lastModifiedBy>王海东</cp:lastModifiedBy>
  <cp:revision>1018</cp:revision>
  <dcterms:created xsi:type="dcterms:W3CDTF">2020-04-29T14:54:00Z</dcterms:created>
  <dcterms:modified xsi:type="dcterms:W3CDTF">2025-03-14T06:15:07Z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52001D24D9B141B2A1B5955D7D21ACC2</vt:lpwstr>
  </property>
  <property fmtid="{D5CDD505-2E9C-101B-9397-08002B2CF9AE}" pid="3" name="KSOProductBuildVer">
    <vt:lpwstr>2052-12.1.0.20305</vt:lpwstr>
  </property>
</Properties>
</file>